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8" r:id="rId1"/>
  </p:sldMasterIdLst>
  <p:sldIdLst>
    <p:sldId id="256" r:id="rId2"/>
    <p:sldId id="257" r:id="rId3"/>
    <p:sldId id="258" r:id="rId4"/>
    <p:sldId id="260" r:id="rId5"/>
    <p:sldId id="267" r:id="rId6"/>
    <p:sldId id="262" r:id="rId7"/>
    <p:sldId id="261" r:id="rId8"/>
    <p:sldId id="259" r:id="rId9"/>
    <p:sldId id="266" r:id="rId10"/>
    <p:sldId id="263" r:id="rId11"/>
    <p:sldId id="268" r:id="rId12"/>
    <p:sldId id="264" r:id="rId13"/>
    <p:sldId id="265" r:id="rId14"/>
    <p:sldId id="269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4554B-5D4B-4724-9738-1068ABDDC84D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999854A3-A3F9-4B8E-B8B7-EE5BD28A2935}">
      <dgm:prSet custT="1"/>
      <dgm:spPr/>
      <dgm:t>
        <a:bodyPr/>
        <a:lstStyle/>
        <a:p>
          <a:pPr algn="ctr" rtl="1"/>
          <a:r>
            <a:rPr lang="ar-JO" sz="1400" b="1" i="0" dirty="0" smtClean="0"/>
            <a:t>عمل مسابقات ونشر اعلانات توظيف حسب الأصول ضمن اجراءات التسكين والترقيات</a:t>
          </a:r>
          <a:endParaRPr lang="en-GB" sz="1400" b="1" dirty="0"/>
        </a:p>
      </dgm:t>
    </dgm:pt>
    <dgm:pt modelId="{83AB8975-37C0-409D-B18C-AD577B11E573}" type="parTrans" cxnId="{CA9B90A1-93EF-40F5-8F89-3B6783CE9108}">
      <dgm:prSet/>
      <dgm:spPr/>
      <dgm:t>
        <a:bodyPr/>
        <a:lstStyle/>
        <a:p>
          <a:endParaRPr lang="en-GB" sz="2000" b="1"/>
        </a:p>
      </dgm:t>
    </dgm:pt>
    <dgm:pt modelId="{B041D7B4-7E0F-41F9-B4A3-542D0E00451C}" type="sibTrans" cxnId="{CA9B90A1-93EF-40F5-8F89-3B6783CE9108}">
      <dgm:prSet custT="1"/>
      <dgm:spPr/>
      <dgm:t>
        <a:bodyPr/>
        <a:lstStyle/>
        <a:p>
          <a:endParaRPr lang="en-GB" sz="1050" b="1"/>
        </a:p>
      </dgm:t>
    </dgm:pt>
    <dgm:pt modelId="{BA3BC658-204E-4C2E-8DB6-E7F632585CF2}">
      <dgm:prSet custT="1"/>
      <dgm:spPr/>
      <dgm:t>
        <a:bodyPr/>
        <a:lstStyle/>
        <a:p>
          <a:pPr algn="ctr" rtl="1"/>
          <a:r>
            <a:rPr lang="ar-JO" sz="1400" b="1" dirty="0" smtClean="0"/>
            <a:t>تحديث وتطوير الهيكل التنظيمي لوزارة الصحة</a:t>
          </a:r>
          <a:endParaRPr lang="en-GB" sz="1400" b="1" dirty="0"/>
        </a:p>
      </dgm:t>
    </dgm:pt>
    <dgm:pt modelId="{190ABAF8-32D2-49A1-8C75-D7E07DB173BC}" type="parTrans" cxnId="{8F6584D3-6DA9-461B-A651-9F0AFD871647}">
      <dgm:prSet/>
      <dgm:spPr/>
      <dgm:t>
        <a:bodyPr/>
        <a:lstStyle/>
        <a:p>
          <a:endParaRPr lang="en-US" sz="2000" b="1"/>
        </a:p>
      </dgm:t>
    </dgm:pt>
    <dgm:pt modelId="{48E4D279-4A7D-49D3-BD88-C46A14E50AA3}" type="sibTrans" cxnId="{8F6584D3-6DA9-461B-A651-9F0AFD871647}">
      <dgm:prSet custT="1"/>
      <dgm:spPr/>
      <dgm:t>
        <a:bodyPr/>
        <a:lstStyle/>
        <a:p>
          <a:endParaRPr lang="en-US" sz="1050" b="1"/>
        </a:p>
      </dgm:t>
    </dgm:pt>
    <dgm:pt modelId="{8F24C0EB-63F0-4494-A1BB-E4136D2E5416}">
      <dgm:prSet custT="1"/>
      <dgm:spPr/>
      <dgm:t>
        <a:bodyPr/>
        <a:lstStyle/>
        <a:p>
          <a:pPr algn="ctr"/>
          <a:r>
            <a:rPr lang="ar-JO" sz="1400" b="1" dirty="0" smtClean="0"/>
            <a:t>تشكيل اللجان القانونية والإدارية المختصة لمراجعة الأنظمة والإجراءات المتعلقة بعمليات الترقيات وتعيينات وظائف الفئة العليا.</a:t>
          </a:r>
          <a:br>
            <a:rPr lang="ar-JO" sz="1400" b="1" dirty="0" smtClean="0"/>
          </a:br>
          <a:endParaRPr lang="en-GB" sz="1400" b="1" dirty="0"/>
        </a:p>
      </dgm:t>
    </dgm:pt>
    <dgm:pt modelId="{D4D0026D-9F28-4CC5-9255-12F4354B7D86}" type="parTrans" cxnId="{2C929966-7306-471A-BE8F-51A12C8E2399}">
      <dgm:prSet/>
      <dgm:spPr/>
      <dgm:t>
        <a:bodyPr/>
        <a:lstStyle/>
        <a:p>
          <a:endParaRPr lang="en-US" sz="2000" b="1"/>
        </a:p>
      </dgm:t>
    </dgm:pt>
    <dgm:pt modelId="{D374B6B4-45E1-49B7-8817-C38005DF5342}" type="sibTrans" cxnId="{2C929966-7306-471A-BE8F-51A12C8E2399}">
      <dgm:prSet custT="1"/>
      <dgm:spPr/>
      <dgm:t>
        <a:bodyPr/>
        <a:lstStyle/>
        <a:p>
          <a:endParaRPr lang="en-US" sz="1050" b="1"/>
        </a:p>
      </dgm:t>
    </dgm:pt>
    <dgm:pt modelId="{08CAC601-149A-47AB-8142-5B9E5EB65A2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ar-JO" sz="1400" b="1" dirty="0" smtClean="0"/>
            <a:t>تحسين فاعلية الأداء </a:t>
          </a:r>
          <a:r>
            <a:rPr lang="ar-JO" sz="1400" b="1" dirty="0" smtClean="0">
              <a:solidFill>
                <a:srgbClr val="FF0000"/>
              </a:solidFill>
            </a:rPr>
            <a:t>زيادة الكفاءة</a:t>
          </a:r>
        </a:p>
        <a:p>
          <a:pPr algn="ctr" rtl="1"/>
          <a:r>
            <a:rPr lang="ar-JO" sz="1400" b="1" dirty="0" smtClean="0"/>
            <a:t>تعزيز النزاهة </a:t>
          </a:r>
          <a:r>
            <a:rPr lang="ar-JO" sz="1400" b="1" dirty="0" smtClean="0">
              <a:solidFill>
                <a:srgbClr val="FF0000"/>
              </a:solidFill>
            </a:rPr>
            <a:t>والشفافية</a:t>
          </a:r>
          <a:r>
            <a:rPr lang="ar-JO" sz="1400" b="1" dirty="0" smtClean="0"/>
            <a:t> </a:t>
          </a:r>
        </a:p>
        <a:p>
          <a:pPr algn="ctr" rtl="1"/>
          <a:r>
            <a:rPr lang="ar-JO" sz="1400" b="1" dirty="0" smtClean="0"/>
            <a:t>تقليل المحسوبية</a:t>
          </a:r>
        </a:p>
        <a:p>
          <a:pPr algn="ctr" rtl="1"/>
          <a:r>
            <a:rPr lang="ar-JO" sz="1400" b="1" dirty="0" smtClean="0">
              <a:solidFill>
                <a:srgbClr val="FF0000"/>
              </a:solidFill>
            </a:rPr>
            <a:t>إدخال خدمات جديدة </a:t>
          </a:r>
          <a:endParaRPr lang="en-GB" sz="1400" b="1" dirty="0">
            <a:solidFill>
              <a:srgbClr val="FF0000"/>
            </a:solidFill>
          </a:endParaRPr>
        </a:p>
      </dgm:t>
    </dgm:pt>
    <dgm:pt modelId="{14C37C93-D4CB-4C53-8142-50787CCA7EC6}" type="sibTrans" cxnId="{413D40A5-B4B6-4C29-97C7-84984E486DCC}">
      <dgm:prSet/>
      <dgm:spPr/>
      <dgm:t>
        <a:bodyPr/>
        <a:lstStyle/>
        <a:p>
          <a:endParaRPr lang="en-US" sz="2000" b="1"/>
        </a:p>
      </dgm:t>
    </dgm:pt>
    <dgm:pt modelId="{9D7F181D-43EB-464C-8E9A-883948FCA83E}" type="parTrans" cxnId="{413D40A5-B4B6-4C29-97C7-84984E486DCC}">
      <dgm:prSet/>
      <dgm:spPr/>
      <dgm:t>
        <a:bodyPr/>
        <a:lstStyle/>
        <a:p>
          <a:endParaRPr lang="en-US" sz="2000" b="1"/>
        </a:p>
      </dgm:t>
    </dgm:pt>
    <dgm:pt modelId="{7D018272-62F1-4376-99E0-64ADB7125CD5}" type="pres">
      <dgm:prSet presAssocID="{4924554B-5D4B-4724-9738-1068ABDDC8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BD7B5D-7B25-4C31-9DFA-7A0A4C0E9F2B}" type="pres">
      <dgm:prSet presAssocID="{BA3BC658-204E-4C2E-8DB6-E7F632585C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9EC5C-6FDD-4073-9E9C-5E657AC7A9D1}" type="pres">
      <dgm:prSet presAssocID="{48E4D279-4A7D-49D3-BD88-C46A14E50AA3}" presName="spacerL" presStyleCnt="0"/>
      <dgm:spPr/>
      <dgm:t>
        <a:bodyPr/>
        <a:lstStyle/>
        <a:p>
          <a:endParaRPr lang="en-US"/>
        </a:p>
      </dgm:t>
    </dgm:pt>
    <dgm:pt modelId="{6E0EE8B4-23FA-4AE9-B72C-9788FC1DB946}" type="pres">
      <dgm:prSet presAssocID="{48E4D279-4A7D-49D3-BD88-C46A14E50AA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7B61637-473C-4E3F-AF06-BE34594C4AB5}" type="pres">
      <dgm:prSet presAssocID="{48E4D279-4A7D-49D3-BD88-C46A14E50AA3}" presName="spacerR" presStyleCnt="0"/>
      <dgm:spPr/>
      <dgm:t>
        <a:bodyPr/>
        <a:lstStyle/>
        <a:p>
          <a:endParaRPr lang="en-US"/>
        </a:p>
      </dgm:t>
    </dgm:pt>
    <dgm:pt modelId="{CD97A8F5-8312-4383-9699-0ED7CD154B02}" type="pres">
      <dgm:prSet presAssocID="{999854A3-A3F9-4B8E-B8B7-EE5BD28A293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62018-F1CF-4CC0-9A93-29F065900D20}" type="pres">
      <dgm:prSet presAssocID="{B041D7B4-7E0F-41F9-B4A3-542D0E00451C}" presName="spacerL" presStyleCnt="0"/>
      <dgm:spPr/>
      <dgm:t>
        <a:bodyPr/>
        <a:lstStyle/>
        <a:p>
          <a:endParaRPr lang="en-US"/>
        </a:p>
      </dgm:t>
    </dgm:pt>
    <dgm:pt modelId="{D7B8FEF8-1755-41AF-A174-7CC1F9A9DCD9}" type="pres">
      <dgm:prSet presAssocID="{B041D7B4-7E0F-41F9-B4A3-542D0E00451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FFC5C31-3B58-4E80-81B5-02CE3D22BA22}" type="pres">
      <dgm:prSet presAssocID="{B041D7B4-7E0F-41F9-B4A3-542D0E00451C}" presName="spacerR" presStyleCnt="0"/>
      <dgm:spPr/>
      <dgm:t>
        <a:bodyPr/>
        <a:lstStyle/>
        <a:p>
          <a:endParaRPr lang="en-US"/>
        </a:p>
      </dgm:t>
    </dgm:pt>
    <dgm:pt modelId="{599079AE-7A71-4E16-B676-210A3884427E}" type="pres">
      <dgm:prSet presAssocID="{8F24C0EB-63F0-4494-A1BB-E4136D2E541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ABDFB-91BE-44DB-AF25-E57526D80723}" type="pres">
      <dgm:prSet presAssocID="{D374B6B4-45E1-49B7-8817-C38005DF5342}" presName="spacerL" presStyleCnt="0"/>
      <dgm:spPr/>
      <dgm:t>
        <a:bodyPr/>
        <a:lstStyle/>
        <a:p>
          <a:endParaRPr lang="en-US"/>
        </a:p>
      </dgm:t>
    </dgm:pt>
    <dgm:pt modelId="{9EB083C9-4F2E-41A1-8621-770F93905EF0}" type="pres">
      <dgm:prSet presAssocID="{D374B6B4-45E1-49B7-8817-C38005DF534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3B3DDB7-A547-48E7-915D-6A995423AF72}" type="pres">
      <dgm:prSet presAssocID="{D374B6B4-45E1-49B7-8817-C38005DF5342}" presName="spacerR" presStyleCnt="0"/>
      <dgm:spPr/>
      <dgm:t>
        <a:bodyPr/>
        <a:lstStyle/>
        <a:p>
          <a:endParaRPr lang="en-US"/>
        </a:p>
      </dgm:t>
    </dgm:pt>
    <dgm:pt modelId="{8B16AA70-1419-4585-97C1-03E97410537D}" type="pres">
      <dgm:prSet presAssocID="{08CAC601-149A-47AB-8142-5B9E5EB65A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929966-7306-471A-BE8F-51A12C8E2399}" srcId="{4924554B-5D4B-4724-9738-1068ABDDC84D}" destId="{8F24C0EB-63F0-4494-A1BB-E4136D2E5416}" srcOrd="2" destOrd="0" parTransId="{D4D0026D-9F28-4CC5-9255-12F4354B7D86}" sibTransId="{D374B6B4-45E1-49B7-8817-C38005DF5342}"/>
    <dgm:cxn modelId="{59D213BB-5B48-4495-81EE-9257EFE31AD4}" type="presOf" srcId="{8F24C0EB-63F0-4494-A1BB-E4136D2E5416}" destId="{599079AE-7A71-4E16-B676-210A3884427E}" srcOrd="0" destOrd="0" presId="urn:microsoft.com/office/officeart/2005/8/layout/equation1"/>
    <dgm:cxn modelId="{78CE6B4A-6529-4CF2-A05E-77B09F11418D}" type="presOf" srcId="{08CAC601-149A-47AB-8142-5B9E5EB65A2B}" destId="{8B16AA70-1419-4585-97C1-03E97410537D}" srcOrd="0" destOrd="0" presId="urn:microsoft.com/office/officeart/2005/8/layout/equation1"/>
    <dgm:cxn modelId="{9BFAB2E9-81CE-4C4C-8FD2-649BD0DE7EA9}" type="presOf" srcId="{999854A3-A3F9-4B8E-B8B7-EE5BD28A2935}" destId="{CD97A8F5-8312-4383-9699-0ED7CD154B02}" srcOrd="0" destOrd="0" presId="urn:microsoft.com/office/officeart/2005/8/layout/equation1"/>
    <dgm:cxn modelId="{2F88ADAB-433B-406A-8431-2B137E2B3451}" type="presOf" srcId="{D374B6B4-45E1-49B7-8817-C38005DF5342}" destId="{9EB083C9-4F2E-41A1-8621-770F93905EF0}" srcOrd="0" destOrd="0" presId="urn:microsoft.com/office/officeart/2005/8/layout/equation1"/>
    <dgm:cxn modelId="{8F6584D3-6DA9-461B-A651-9F0AFD871647}" srcId="{4924554B-5D4B-4724-9738-1068ABDDC84D}" destId="{BA3BC658-204E-4C2E-8DB6-E7F632585CF2}" srcOrd="0" destOrd="0" parTransId="{190ABAF8-32D2-49A1-8C75-D7E07DB173BC}" sibTransId="{48E4D279-4A7D-49D3-BD88-C46A14E50AA3}"/>
    <dgm:cxn modelId="{FCE6DE04-122C-48FF-A909-979C3C014DE6}" type="presOf" srcId="{4924554B-5D4B-4724-9738-1068ABDDC84D}" destId="{7D018272-62F1-4376-99E0-64ADB7125CD5}" srcOrd="0" destOrd="0" presId="urn:microsoft.com/office/officeart/2005/8/layout/equation1"/>
    <dgm:cxn modelId="{2D090F12-8A39-43C8-A293-546365C3A6BF}" type="presOf" srcId="{BA3BC658-204E-4C2E-8DB6-E7F632585CF2}" destId="{49BD7B5D-7B25-4C31-9DFA-7A0A4C0E9F2B}" srcOrd="0" destOrd="0" presId="urn:microsoft.com/office/officeart/2005/8/layout/equation1"/>
    <dgm:cxn modelId="{413D40A5-B4B6-4C29-97C7-84984E486DCC}" srcId="{4924554B-5D4B-4724-9738-1068ABDDC84D}" destId="{08CAC601-149A-47AB-8142-5B9E5EB65A2B}" srcOrd="3" destOrd="0" parTransId="{9D7F181D-43EB-464C-8E9A-883948FCA83E}" sibTransId="{14C37C93-D4CB-4C53-8142-50787CCA7EC6}"/>
    <dgm:cxn modelId="{A0BF4F09-81DA-4B04-9A20-2989C03CBA01}" type="presOf" srcId="{48E4D279-4A7D-49D3-BD88-C46A14E50AA3}" destId="{6E0EE8B4-23FA-4AE9-B72C-9788FC1DB946}" srcOrd="0" destOrd="0" presId="urn:microsoft.com/office/officeart/2005/8/layout/equation1"/>
    <dgm:cxn modelId="{CA9B90A1-93EF-40F5-8F89-3B6783CE9108}" srcId="{4924554B-5D4B-4724-9738-1068ABDDC84D}" destId="{999854A3-A3F9-4B8E-B8B7-EE5BD28A2935}" srcOrd="1" destOrd="0" parTransId="{83AB8975-37C0-409D-B18C-AD577B11E573}" sibTransId="{B041D7B4-7E0F-41F9-B4A3-542D0E00451C}"/>
    <dgm:cxn modelId="{83659156-DFA2-4146-AD5C-EB854A88B767}" type="presOf" srcId="{B041D7B4-7E0F-41F9-B4A3-542D0E00451C}" destId="{D7B8FEF8-1755-41AF-A174-7CC1F9A9DCD9}" srcOrd="0" destOrd="0" presId="urn:microsoft.com/office/officeart/2005/8/layout/equation1"/>
    <dgm:cxn modelId="{346AF5FA-98E5-40E4-8E99-2AF845E56167}" type="presParOf" srcId="{7D018272-62F1-4376-99E0-64ADB7125CD5}" destId="{49BD7B5D-7B25-4C31-9DFA-7A0A4C0E9F2B}" srcOrd="0" destOrd="0" presId="urn:microsoft.com/office/officeart/2005/8/layout/equation1"/>
    <dgm:cxn modelId="{03D4BE21-C9A8-4823-A74A-534E4AB777E1}" type="presParOf" srcId="{7D018272-62F1-4376-99E0-64ADB7125CD5}" destId="{AC79EC5C-6FDD-4073-9E9C-5E657AC7A9D1}" srcOrd="1" destOrd="0" presId="urn:microsoft.com/office/officeart/2005/8/layout/equation1"/>
    <dgm:cxn modelId="{B984C05A-A573-401C-BE24-EF326FAA7DC6}" type="presParOf" srcId="{7D018272-62F1-4376-99E0-64ADB7125CD5}" destId="{6E0EE8B4-23FA-4AE9-B72C-9788FC1DB946}" srcOrd="2" destOrd="0" presId="urn:microsoft.com/office/officeart/2005/8/layout/equation1"/>
    <dgm:cxn modelId="{364FCFAE-546D-4915-82EB-6D512B073721}" type="presParOf" srcId="{7D018272-62F1-4376-99E0-64ADB7125CD5}" destId="{47B61637-473C-4E3F-AF06-BE34594C4AB5}" srcOrd="3" destOrd="0" presId="urn:microsoft.com/office/officeart/2005/8/layout/equation1"/>
    <dgm:cxn modelId="{2C0C0B73-9F0B-49FE-ACD0-8C9A38D3BA5E}" type="presParOf" srcId="{7D018272-62F1-4376-99E0-64ADB7125CD5}" destId="{CD97A8F5-8312-4383-9699-0ED7CD154B02}" srcOrd="4" destOrd="0" presId="urn:microsoft.com/office/officeart/2005/8/layout/equation1"/>
    <dgm:cxn modelId="{3083C78B-89C2-423C-9C68-09969CE37E1D}" type="presParOf" srcId="{7D018272-62F1-4376-99E0-64ADB7125CD5}" destId="{60762018-F1CF-4CC0-9A93-29F065900D20}" srcOrd="5" destOrd="0" presId="urn:microsoft.com/office/officeart/2005/8/layout/equation1"/>
    <dgm:cxn modelId="{C5986114-FCB9-473F-A878-761F0D7C5A7F}" type="presParOf" srcId="{7D018272-62F1-4376-99E0-64ADB7125CD5}" destId="{D7B8FEF8-1755-41AF-A174-7CC1F9A9DCD9}" srcOrd="6" destOrd="0" presId="urn:microsoft.com/office/officeart/2005/8/layout/equation1"/>
    <dgm:cxn modelId="{95C460FD-84C9-43FA-A660-417C1C8498B5}" type="presParOf" srcId="{7D018272-62F1-4376-99E0-64ADB7125CD5}" destId="{4FFC5C31-3B58-4E80-81B5-02CE3D22BA22}" srcOrd="7" destOrd="0" presId="urn:microsoft.com/office/officeart/2005/8/layout/equation1"/>
    <dgm:cxn modelId="{50A28DFA-27AB-4A00-8B85-6B23281FFC3F}" type="presParOf" srcId="{7D018272-62F1-4376-99E0-64ADB7125CD5}" destId="{599079AE-7A71-4E16-B676-210A3884427E}" srcOrd="8" destOrd="0" presId="urn:microsoft.com/office/officeart/2005/8/layout/equation1"/>
    <dgm:cxn modelId="{8C03938F-0062-4990-95C9-3418BD1E87FC}" type="presParOf" srcId="{7D018272-62F1-4376-99E0-64ADB7125CD5}" destId="{7C9ABDFB-91BE-44DB-AF25-E57526D80723}" srcOrd="9" destOrd="0" presId="urn:microsoft.com/office/officeart/2005/8/layout/equation1"/>
    <dgm:cxn modelId="{89ABD5BB-8A8B-416E-9689-6B969E277038}" type="presParOf" srcId="{7D018272-62F1-4376-99E0-64ADB7125CD5}" destId="{9EB083C9-4F2E-41A1-8621-770F93905EF0}" srcOrd="10" destOrd="0" presId="urn:microsoft.com/office/officeart/2005/8/layout/equation1"/>
    <dgm:cxn modelId="{464FEA74-8220-4604-AE77-F4DAAB3C9BA4}" type="presParOf" srcId="{7D018272-62F1-4376-99E0-64ADB7125CD5}" destId="{F3B3DDB7-A547-48E7-915D-6A995423AF72}" srcOrd="11" destOrd="0" presId="urn:microsoft.com/office/officeart/2005/8/layout/equation1"/>
    <dgm:cxn modelId="{8AEFD01D-0E08-4E29-9E11-C81D752175FE}" type="presParOf" srcId="{7D018272-62F1-4376-99E0-64ADB7125CD5}" destId="{8B16AA70-1419-4585-97C1-03E97410537D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6274BA-8F94-4E9D-A7BB-04428C0D3C22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054CD4-AE0B-4E0E-8CF0-6E61ED4D5B54}">
      <dgm:prSet phldrT="[Text]"/>
      <dgm:spPr/>
      <dgm:t>
        <a:bodyPr/>
        <a:lstStyle/>
        <a:p>
          <a:r>
            <a:rPr lang="ar-JO" dirty="0" smtClean="0"/>
            <a:t>التدخل</a:t>
          </a:r>
        </a:p>
        <a:p>
          <a:r>
            <a:rPr lang="ar-JO" dirty="0" smtClean="0"/>
            <a:t>الأول</a:t>
          </a:r>
          <a:endParaRPr lang="en-US" dirty="0"/>
        </a:p>
      </dgm:t>
    </dgm:pt>
    <dgm:pt modelId="{D04D9605-799C-47D3-A970-D64DFA048821}" type="parTrans" cxnId="{4760E01E-F3D3-416C-87CA-203D02156D12}">
      <dgm:prSet/>
      <dgm:spPr/>
      <dgm:t>
        <a:bodyPr/>
        <a:lstStyle/>
        <a:p>
          <a:endParaRPr lang="en-US"/>
        </a:p>
      </dgm:t>
    </dgm:pt>
    <dgm:pt modelId="{3F6DE59B-A540-4C10-A622-25B831634915}" type="sibTrans" cxnId="{4760E01E-F3D3-416C-87CA-203D02156D12}">
      <dgm:prSet/>
      <dgm:spPr/>
      <dgm:t>
        <a:bodyPr/>
        <a:lstStyle/>
        <a:p>
          <a:endParaRPr lang="en-US"/>
        </a:p>
      </dgm:t>
    </dgm:pt>
    <dgm:pt modelId="{E81E008E-69E6-4479-9E48-83B960741977}">
      <dgm:prSet phldrT="[Text]"/>
      <dgm:spPr/>
      <dgm:t>
        <a:bodyPr/>
        <a:lstStyle/>
        <a:p>
          <a:pPr rtl="1"/>
          <a:r>
            <a:rPr lang="ar-JO" dirty="0" smtClean="0"/>
            <a:t>تغيير موعد العطاء</a:t>
          </a:r>
          <a:endParaRPr lang="en-US" dirty="0"/>
        </a:p>
      </dgm:t>
    </dgm:pt>
    <dgm:pt modelId="{18E0FE4F-2916-4005-BAA6-3D596C04A1B3}" type="parTrans" cxnId="{2C6BC42A-F502-4C38-80F4-1AD314A084AE}">
      <dgm:prSet/>
      <dgm:spPr/>
      <dgm:t>
        <a:bodyPr/>
        <a:lstStyle/>
        <a:p>
          <a:endParaRPr lang="en-US"/>
        </a:p>
      </dgm:t>
    </dgm:pt>
    <dgm:pt modelId="{812BA511-1A1A-451B-BA3B-D72DA0B3D294}" type="sibTrans" cxnId="{2C6BC42A-F502-4C38-80F4-1AD314A084AE}">
      <dgm:prSet/>
      <dgm:spPr/>
      <dgm:t>
        <a:bodyPr/>
        <a:lstStyle/>
        <a:p>
          <a:endParaRPr lang="en-US"/>
        </a:p>
      </dgm:t>
    </dgm:pt>
    <dgm:pt modelId="{1AE1A6F6-2B84-43E4-8BF6-73314526F81A}">
      <dgm:prSet phldrT="[Text]"/>
      <dgm:spPr/>
      <dgm:t>
        <a:bodyPr/>
        <a:lstStyle/>
        <a:p>
          <a:r>
            <a:rPr lang="ar-JO" dirty="0" smtClean="0"/>
            <a:t>النتيجة</a:t>
          </a:r>
          <a:endParaRPr lang="en-US" dirty="0"/>
        </a:p>
      </dgm:t>
    </dgm:pt>
    <dgm:pt modelId="{69C61A9D-6FCE-4343-87B9-BB32F0325F8D}" type="parTrans" cxnId="{7C145FF6-A1A3-4553-960D-9024D09FF195}">
      <dgm:prSet/>
      <dgm:spPr/>
      <dgm:t>
        <a:bodyPr/>
        <a:lstStyle/>
        <a:p>
          <a:endParaRPr lang="en-US"/>
        </a:p>
      </dgm:t>
    </dgm:pt>
    <dgm:pt modelId="{160E1E90-18BC-453D-B381-CA285A293E41}" type="sibTrans" cxnId="{7C145FF6-A1A3-4553-960D-9024D09FF195}">
      <dgm:prSet/>
      <dgm:spPr/>
      <dgm:t>
        <a:bodyPr/>
        <a:lstStyle/>
        <a:p>
          <a:endParaRPr lang="en-US"/>
        </a:p>
      </dgm:t>
    </dgm:pt>
    <dgm:pt modelId="{F9CFB3C7-5A37-45E6-9A79-307A21723819}">
      <dgm:prSet phldrT="[Text]" custT="1"/>
      <dgm:spPr/>
      <dgm:t>
        <a:bodyPr/>
        <a:lstStyle/>
        <a:p>
          <a:pPr rtl="1"/>
          <a:r>
            <a:rPr lang="ar-JO" sz="2000" dirty="0" smtClean="0"/>
            <a:t>تخفيض ملايين الشواكل من قيمة العطاء السنوية</a:t>
          </a:r>
          <a:endParaRPr lang="en-US" sz="2000" dirty="0"/>
        </a:p>
      </dgm:t>
    </dgm:pt>
    <dgm:pt modelId="{96F6A413-B28A-4250-A5AD-7B271D1C7EF3}" type="parTrans" cxnId="{1CD1D16A-9B75-4F03-98D0-0E086A9C5633}">
      <dgm:prSet/>
      <dgm:spPr/>
      <dgm:t>
        <a:bodyPr/>
        <a:lstStyle/>
        <a:p>
          <a:endParaRPr lang="en-US"/>
        </a:p>
      </dgm:t>
    </dgm:pt>
    <dgm:pt modelId="{6164AE8B-80DE-4071-B3CA-0EBE49001A96}" type="sibTrans" cxnId="{1CD1D16A-9B75-4F03-98D0-0E086A9C5633}">
      <dgm:prSet/>
      <dgm:spPr/>
      <dgm:t>
        <a:bodyPr/>
        <a:lstStyle/>
        <a:p>
          <a:endParaRPr lang="en-US"/>
        </a:p>
      </dgm:t>
    </dgm:pt>
    <dgm:pt modelId="{2F17E722-3178-4CDA-BDCB-52AE59C00CDC}">
      <dgm:prSet phldrT="[Text]"/>
      <dgm:spPr/>
      <dgm:t>
        <a:bodyPr/>
        <a:lstStyle/>
        <a:p>
          <a:r>
            <a:rPr lang="ar-JO" dirty="0" smtClean="0"/>
            <a:t>الأثر</a:t>
          </a:r>
          <a:endParaRPr lang="en-US" dirty="0"/>
        </a:p>
      </dgm:t>
    </dgm:pt>
    <dgm:pt modelId="{D813C393-A245-4C43-B0E9-72B8CAF4697E}" type="parTrans" cxnId="{AF9479FD-CCA7-4275-B9C4-AD51507FD566}">
      <dgm:prSet/>
      <dgm:spPr/>
      <dgm:t>
        <a:bodyPr/>
        <a:lstStyle/>
        <a:p>
          <a:endParaRPr lang="en-US"/>
        </a:p>
      </dgm:t>
    </dgm:pt>
    <dgm:pt modelId="{D41C2484-C39F-45D1-A3A6-4A56D22C2435}" type="sibTrans" cxnId="{AF9479FD-CCA7-4275-B9C4-AD51507FD566}">
      <dgm:prSet/>
      <dgm:spPr/>
      <dgm:t>
        <a:bodyPr/>
        <a:lstStyle/>
        <a:p>
          <a:endParaRPr lang="en-US"/>
        </a:p>
      </dgm:t>
    </dgm:pt>
    <dgm:pt modelId="{E2917E1D-CBBA-45D8-810A-9FBC8C46402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JO" sz="1800" dirty="0" smtClean="0"/>
            <a:t>إستغلال الموارد</a:t>
          </a:r>
          <a:endParaRPr lang="en-US" sz="1800" dirty="0"/>
        </a:p>
      </dgm:t>
    </dgm:pt>
    <dgm:pt modelId="{29766372-8301-487A-8E20-DF3B710207C4}" type="parTrans" cxnId="{01A79945-FA41-4172-87F8-2BFFE707759D}">
      <dgm:prSet/>
      <dgm:spPr/>
      <dgm:t>
        <a:bodyPr/>
        <a:lstStyle/>
        <a:p>
          <a:endParaRPr lang="en-US"/>
        </a:p>
      </dgm:t>
    </dgm:pt>
    <dgm:pt modelId="{F88169D2-975D-4BD1-BDFE-7F0FEC5F5064}" type="sibTrans" cxnId="{01A79945-FA41-4172-87F8-2BFFE707759D}">
      <dgm:prSet/>
      <dgm:spPr/>
      <dgm:t>
        <a:bodyPr/>
        <a:lstStyle/>
        <a:p>
          <a:endParaRPr lang="en-US"/>
        </a:p>
      </dgm:t>
    </dgm:pt>
    <dgm:pt modelId="{EDAFEB65-7C59-469E-AB64-0E0F86B15EF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JO" sz="1800" dirty="0" smtClean="0"/>
            <a:t>ترشيد الإنفاق</a:t>
          </a:r>
          <a:endParaRPr lang="en-US" sz="1800" dirty="0"/>
        </a:p>
      </dgm:t>
    </dgm:pt>
    <dgm:pt modelId="{C2D63E35-566C-4C08-90BA-D48BFE704522}" type="parTrans" cxnId="{08880BC6-C9D4-47BF-895A-59F6A813694C}">
      <dgm:prSet/>
      <dgm:spPr/>
      <dgm:t>
        <a:bodyPr/>
        <a:lstStyle/>
        <a:p>
          <a:endParaRPr lang="en-US"/>
        </a:p>
      </dgm:t>
    </dgm:pt>
    <dgm:pt modelId="{02D367E1-FEDF-4816-8B11-50EFC8C2CE2E}" type="sibTrans" cxnId="{08880BC6-C9D4-47BF-895A-59F6A813694C}">
      <dgm:prSet/>
      <dgm:spPr/>
      <dgm:t>
        <a:bodyPr/>
        <a:lstStyle/>
        <a:p>
          <a:endParaRPr lang="en-US"/>
        </a:p>
      </dgm:t>
    </dgm:pt>
    <dgm:pt modelId="{E5D7AC2D-6236-4BF6-992A-1A176A55E21A}">
      <dgm:prSet phldrT="[Text]"/>
      <dgm:spPr/>
      <dgm:t>
        <a:bodyPr/>
        <a:lstStyle/>
        <a:p>
          <a:pPr rtl="1"/>
          <a:r>
            <a:rPr lang="ar-JO" dirty="0" smtClean="0"/>
            <a:t>لجان متخصصة لوضع التكلفة التقديرية 	</a:t>
          </a:r>
          <a:endParaRPr lang="en-US" dirty="0"/>
        </a:p>
      </dgm:t>
    </dgm:pt>
    <dgm:pt modelId="{D1954D10-64ED-4161-B017-DF5FA656717F}" type="sibTrans" cxnId="{98FD4269-EFA4-4396-A024-CE3E5CCFB8DF}">
      <dgm:prSet/>
      <dgm:spPr/>
      <dgm:t>
        <a:bodyPr/>
        <a:lstStyle/>
        <a:p>
          <a:endParaRPr lang="en-US"/>
        </a:p>
      </dgm:t>
    </dgm:pt>
    <dgm:pt modelId="{FA26A67A-6E3B-489F-BEFF-A7BD843DF5D8}" type="parTrans" cxnId="{98FD4269-EFA4-4396-A024-CE3E5CCFB8DF}">
      <dgm:prSet/>
      <dgm:spPr/>
      <dgm:t>
        <a:bodyPr/>
        <a:lstStyle/>
        <a:p>
          <a:endParaRPr lang="en-US"/>
        </a:p>
      </dgm:t>
    </dgm:pt>
    <dgm:pt modelId="{2F8E5A64-AF2A-41C0-A102-E0BC998A4024}" type="pres">
      <dgm:prSet presAssocID="{A96274BA-8F94-4E9D-A7BB-04428C0D3C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B7EAF-7CC0-4873-82B1-603841AE8584}" type="pres">
      <dgm:prSet presAssocID="{71054CD4-AE0B-4E0E-8CF0-6E61ED4D5B54}" presName="compNode" presStyleCnt="0"/>
      <dgm:spPr/>
    </dgm:pt>
    <dgm:pt modelId="{D9C21E95-56C3-42C9-B3AC-C88E8DC71C5E}" type="pres">
      <dgm:prSet presAssocID="{71054CD4-AE0B-4E0E-8CF0-6E61ED4D5B54}" presName="noGeometry" presStyleCnt="0"/>
      <dgm:spPr/>
    </dgm:pt>
    <dgm:pt modelId="{1E5834C9-8554-44FE-8425-7304BBE4C7F9}" type="pres">
      <dgm:prSet presAssocID="{71054CD4-AE0B-4E0E-8CF0-6E61ED4D5B54}" presName="childTextVisible" presStyleLbl="bgAccFollowNode1" presStyleIdx="0" presStyleCnt="3" custScaleX="107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D8A9-B80D-40F3-9C89-A53D7B456CA6}" type="pres">
      <dgm:prSet presAssocID="{71054CD4-AE0B-4E0E-8CF0-6E61ED4D5B54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3E78582-F158-441D-90B7-5EA8019795D0}" type="pres">
      <dgm:prSet presAssocID="{71054CD4-AE0B-4E0E-8CF0-6E61ED4D5B5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B2F78-3A13-4A92-886B-E57D98B393AD}" type="pres">
      <dgm:prSet presAssocID="{71054CD4-AE0B-4E0E-8CF0-6E61ED4D5B54}" presName="aSpace" presStyleCnt="0"/>
      <dgm:spPr/>
    </dgm:pt>
    <dgm:pt modelId="{BF6B9370-CB9C-4069-AC9C-033B8A23216E}" type="pres">
      <dgm:prSet presAssocID="{1AE1A6F6-2B84-43E4-8BF6-73314526F81A}" presName="compNode" presStyleCnt="0"/>
      <dgm:spPr/>
    </dgm:pt>
    <dgm:pt modelId="{64F26201-A318-4D9E-8863-48B40F95CAC8}" type="pres">
      <dgm:prSet presAssocID="{1AE1A6F6-2B84-43E4-8BF6-73314526F81A}" presName="noGeometry" presStyleCnt="0"/>
      <dgm:spPr/>
    </dgm:pt>
    <dgm:pt modelId="{FD04081A-EEA1-463B-8609-25A40C36DC2A}" type="pres">
      <dgm:prSet presAssocID="{1AE1A6F6-2B84-43E4-8BF6-73314526F81A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7F283-9964-4B79-AE4D-AA009A301DFC}" type="pres">
      <dgm:prSet presAssocID="{1AE1A6F6-2B84-43E4-8BF6-73314526F81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4EF97513-E9C7-4E87-AB84-E9B7459397BF}" type="pres">
      <dgm:prSet presAssocID="{1AE1A6F6-2B84-43E4-8BF6-73314526F81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0A14D-B9CB-43CF-A383-D564C561EE84}" type="pres">
      <dgm:prSet presAssocID="{1AE1A6F6-2B84-43E4-8BF6-73314526F81A}" presName="aSpace" presStyleCnt="0"/>
      <dgm:spPr/>
    </dgm:pt>
    <dgm:pt modelId="{24B52109-94E1-4B43-82CD-8EDBEF16469F}" type="pres">
      <dgm:prSet presAssocID="{2F17E722-3178-4CDA-BDCB-52AE59C00CDC}" presName="compNode" presStyleCnt="0"/>
      <dgm:spPr/>
    </dgm:pt>
    <dgm:pt modelId="{5E32D527-3FC4-4484-848A-71972EDC4129}" type="pres">
      <dgm:prSet presAssocID="{2F17E722-3178-4CDA-BDCB-52AE59C00CDC}" presName="noGeometry" presStyleCnt="0"/>
      <dgm:spPr/>
    </dgm:pt>
    <dgm:pt modelId="{9A9DC57D-0495-4215-83A8-3BF7645D36F6}" type="pres">
      <dgm:prSet presAssocID="{2F17E722-3178-4CDA-BDCB-52AE59C00CDC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CEECB-BB49-4430-8FB8-4A1AF56FD2A8}" type="pres">
      <dgm:prSet presAssocID="{2F17E722-3178-4CDA-BDCB-52AE59C00CDC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F2BBDB06-7871-4E73-9280-9ACCBFCB1F0F}" type="pres">
      <dgm:prSet presAssocID="{2F17E722-3178-4CDA-BDCB-52AE59C00CD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A584A-C580-4882-8712-19C8A1923E68}" type="presOf" srcId="{E2917E1D-CBBA-45D8-810A-9FBC8C46402B}" destId="{9A9DC57D-0495-4215-83A8-3BF7645D36F6}" srcOrd="0" destOrd="0" presId="urn:microsoft.com/office/officeart/2005/8/layout/hProcess6"/>
    <dgm:cxn modelId="{3D8D5F07-221F-4531-A881-672B58D165D5}" type="presOf" srcId="{2F17E722-3178-4CDA-BDCB-52AE59C00CDC}" destId="{F2BBDB06-7871-4E73-9280-9ACCBFCB1F0F}" srcOrd="0" destOrd="0" presId="urn:microsoft.com/office/officeart/2005/8/layout/hProcess6"/>
    <dgm:cxn modelId="{98FD4269-EFA4-4396-A024-CE3E5CCFB8DF}" srcId="{71054CD4-AE0B-4E0E-8CF0-6E61ED4D5B54}" destId="{E5D7AC2D-6236-4BF6-992A-1A176A55E21A}" srcOrd="1" destOrd="0" parTransId="{FA26A67A-6E3B-489F-BEFF-A7BD843DF5D8}" sibTransId="{D1954D10-64ED-4161-B017-DF5FA656717F}"/>
    <dgm:cxn modelId="{4F5DAAA5-2AC3-4D2A-BA7C-23D9CB8B2E19}" type="presOf" srcId="{E2917E1D-CBBA-45D8-810A-9FBC8C46402B}" destId="{5CECEECB-BB49-4430-8FB8-4A1AF56FD2A8}" srcOrd="1" destOrd="0" presId="urn:microsoft.com/office/officeart/2005/8/layout/hProcess6"/>
    <dgm:cxn modelId="{4760E01E-F3D3-416C-87CA-203D02156D12}" srcId="{A96274BA-8F94-4E9D-A7BB-04428C0D3C22}" destId="{71054CD4-AE0B-4E0E-8CF0-6E61ED4D5B54}" srcOrd="0" destOrd="0" parTransId="{D04D9605-799C-47D3-A970-D64DFA048821}" sibTransId="{3F6DE59B-A540-4C10-A622-25B831634915}"/>
    <dgm:cxn modelId="{1CD1D16A-9B75-4F03-98D0-0E086A9C5633}" srcId="{1AE1A6F6-2B84-43E4-8BF6-73314526F81A}" destId="{F9CFB3C7-5A37-45E6-9A79-307A21723819}" srcOrd="0" destOrd="0" parTransId="{96F6A413-B28A-4250-A5AD-7B271D1C7EF3}" sibTransId="{6164AE8B-80DE-4071-B3CA-0EBE49001A96}"/>
    <dgm:cxn modelId="{7C145FF6-A1A3-4553-960D-9024D09FF195}" srcId="{A96274BA-8F94-4E9D-A7BB-04428C0D3C22}" destId="{1AE1A6F6-2B84-43E4-8BF6-73314526F81A}" srcOrd="1" destOrd="0" parTransId="{69C61A9D-6FCE-4343-87B9-BB32F0325F8D}" sibTransId="{160E1E90-18BC-453D-B381-CA285A293E41}"/>
    <dgm:cxn modelId="{08880BC6-C9D4-47BF-895A-59F6A813694C}" srcId="{2F17E722-3178-4CDA-BDCB-52AE59C00CDC}" destId="{EDAFEB65-7C59-469E-AB64-0E0F86B15EFD}" srcOrd="1" destOrd="0" parTransId="{C2D63E35-566C-4C08-90BA-D48BFE704522}" sibTransId="{02D367E1-FEDF-4816-8B11-50EFC8C2CE2E}"/>
    <dgm:cxn modelId="{2C491D05-3AFA-4875-AC3E-2BD3DE447518}" type="presOf" srcId="{71054CD4-AE0B-4E0E-8CF0-6E61ED4D5B54}" destId="{B3E78582-F158-441D-90B7-5EA8019795D0}" srcOrd="0" destOrd="0" presId="urn:microsoft.com/office/officeart/2005/8/layout/hProcess6"/>
    <dgm:cxn modelId="{2F2D7E6A-19AE-4013-9BB1-01899A5C5B7E}" type="presOf" srcId="{EDAFEB65-7C59-469E-AB64-0E0F86B15EFD}" destId="{5CECEECB-BB49-4430-8FB8-4A1AF56FD2A8}" srcOrd="1" destOrd="1" presId="urn:microsoft.com/office/officeart/2005/8/layout/hProcess6"/>
    <dgm:cxn modelId="{16AFA5ED-6A95-4DAF-9001-36C933776577}" type="presOf" srcId="{F9CFB3C7-5A37-45E6-9A79-307A21723819}" destId="{FD04081A-EEA1-463B-8609-25A40C36DC2A}" srcOrd="0" destOrd="0" presId="urn:microsoft.com/office/officeart/2005/8/layout/hProcess6"/>
    <dgm:cxn modelId="{63C9B6FE-AE54-4697-B1A7-A7A9EB5BC409}" type="presOf" srcId="{F9CFB3C7-5A37-45E6-9A79-307A21723819}" destId="{0587F283-9964-4B79-AE4D-AA009A301DFC}" srcOrd="1" destOrd="0" presId="urn:microsoft.com/office/officeart/2005/8/layout/hProcess6"/>
    <dgm:cxn modelId="{1F0C0B17-CE75-4D2E-B004-3A411F6CE2E9}" type="presOf" srcId="{A96274BA-8F94-4E9D-A7BB-04428C0D3C22}" destId="{2F8E5A64-AF2A-41C0-A102-E0BC998A4024}" srcOrd="0" destOrd="0" presId="urn:microsoft.com/office/officeart/2005/8/layout/hProcess6"/>
    <dgm:cxn modelId="{7DC9C3FA-EF22-40DD-B88B-2C737965DAEA}" type="presOf" srcId="{E5D7AC2D-6236-4BF6-992A-1A176A55E21A}" destId="{1E5834C9-8554-44FE-8425-7304BBE4C7F9}" srcOrd="0" destOrd="1" presId="urn:microsoft.com/office/officeart/2005/8/layout/hProcess6"/>
    <dgm:cxn modelId="{01A79945-FA41-4172-87F8-2BFFE707759D}" srcId="{2F17E722-3178-4CDA-BDCB-52AE59C00CDC}" destId="{E2917E1D-CBBA-45D8-810A-9FBC8C46402B}" srcOrd="0" destOrd="0" parTransId="{29766372-8301-487A-8E20-DF3B710207C4}" sibTransId="{F88169D2-975D-4BD1-BDFE-7F0FEC5F5064}"/>
    <dgm:cxn modelId="{8C5CB540-14F4-474E-B313-0496260CF68D}" type="presOf" srcId="{E81E008E-69E6-4479-9E48-83B960741977}" destId="{1E5834C9-8554-44FE-8425-7304BBE4C7F9}" srcOrd="0" destOrd="0" presId="urn:microsoft.com/office/officeart/2005/8/layout/hProcess6"/>
    <dgm:cxn modelId="{F38A8A47-9242-4B16-8456-6483F298F6ED}" type="presOf" srcId="{1AE1A6F6-2B84-43E4-8BF6-73314526F81A}" destId="{4EF97513-E9C7-4E87-AB84-E9B7459397BF}" srcOrd="0" destOrd="0" presId="urn:microsoft.com/office/officeart/2005/8/layout/hProcess6"/>
    <dgm:cxn modelId="{1277C93F-9419-42F4-AA24-B263B901EA31}" type="presOf" srcId="{EDAFEB65-7C59-469E-AB64-0E0F86B15EFD}" destId="{9A9DC57D-0495-4215-83A8-3BF7645D36F6}" srcOrd="0" destOrd="1" presId="urn:microsoft.com/office/officeart/2005/8/layout/hProcess6"/>
    <dgm:cxn modelId="{860CE34F-AEE9-422E-9833-64DEBE83FA2B}" type="presOf" srcId="{E5D7AC2D-6236-4BF6-992A-1A176A55E21A}" destId="{128BD8A9-B80D-40F3-9C89-A53D7B456CA6}" srcOrd="1" destOrd="1" presId="urn:microsoft.com/office/officeart/2005/8/layout/hProcess6"/>
    <dgm:cxn modelId="{AF9479FD-CCA7-4275-B9C4-AD51507FD566}" srcId="{A96274BA-8F94-4E9D-A7BB-04428C0D3C22}" destId="{2F17E722-3178-4CDA-BDCB-52AE59C00CDC}" srcOrd="2" destOrd="0" parTransId="{D813C393-A245-4C43-B0E9-72B8CAF4697E}" sibTransId="{D41C2484-C39F-45D1-A3A6-4A56D22C2435}"/>
    <dgm:cxn modelId="{340BD176-947B-4355-8C8F-7C48C4C3C6C5}" type="presOf" srcId="{E81E008E-69E6-4479-9E48-83B960741977}" destId="{128BD8A9-B80D-40F3-9C89-A53D7B456CA6}" srcOrd="1" destOrd="0" presId="urn:microsoft.com/office/officeart/2005/8/layout/hProcess6"/>
    <dgm:cxn modelId="{2C6BC42A-F502-4C38-80F4-1AD314A084AE}" srcId="{71054CD4-AE0B-4E0E-8CF0-6E61ED4D5B54}" destId="{E81E008E-69E6-4479-9E48-83B960741977}" srcOrd="0" destOrd="0" parTransId="{18E0FE4F-2916-4005-BAA6-3D596C04A1B3}" sibTransId="{812BA511-1A1A-451B-BA3B-D72DA0B3D294}"/>
    <dgm:cxn modelId="{8D0D1660-F5D8-49E7-8684-4E5AABC102DF}" type="presParOf" srcId="{2F8E5A64-AF2A-41C0-A102-E0BC998A4024}" destId="{83BB7EAF-7CC0-4873-82B1-603841AE8584}" srcOrd="0" destOrd="0" presId="urn:microsoft.com/office/officeart/2005/8/layout/hProcess6"/>
    <dgm:cxn modelId="{C16277DB-3982-45FA-9788-D3700E1B0EF2}" type="presParOf" srcId="{83BB7EAF-7CC0-4873-82B1-603841AE8584}" destId="{D9C21E95-56C3-42C9-B3AC-C88E8DC71C5E}" srcOrd="0" destOrd="0" presId="urn:microsoft.com/office/officeart/2005/8/layout/hProcess6"/>
    <dgm:cxn modelId="{B6C2617F-E3D6-4AE0-A10E-4FF2B34A82BE}" type="presParOf" srcId="{83BB7EAF-7CC0-4873-82B1-603841AE8584}" destId="{1E5834C9-8554-44FE-8425-7304BBE4C7F9}" srcOrd="1" destOrd="0" presId="urn:microsoft.com/office/officeart/2005/8/layout/hProcess6"/>
    <dgm:cxn modelId="{54B19C9F-2596-43EA-B4FC-10AA78C28153}" type="presParOf" srcId="{83BB7EAF-7CC0-4873-82B1-603841AE8584}" destId="{128BD8A9-B80D-40F3-9C89-A53D7B456CA6}" srcOrd="2" destOrd="0" presId="urn:microsoft.com/office/officeart/2005/8/layout/hProcess6"/>
    <dgm:cxn modelId="{7F059F7E-82CE-4A35-973F-3F29FB656D5E}" type="presParOf" srcId="{83BB7EAF-7CC0-4873-82B1-603841AE8584}" destId="{B3E78582-F158-441D-90B7-5EA8019795D0}" srcOrd="3" destOrd="0" presId="urn:microsoft.com/office/officeart/2005/8/layout/hProcess6"/>
    <dgm:cxn modelId="{6E14078B-E093-4224-B75C-3825A939A4E8}" type="presParOf" srcId="{2F8E5A64-AF2A-41C0-A102-E0BC998A4024}" destId="{180B2F78-3A13-4A92-886B-E57D98B393AD}" srcOrd="1" destOrd="0" presId="urn:microsoft.com/office/officeart/2005/8/layout/hProcess6"/>
    <dgm:cxn modelId="{219E2A6B-151E-4114-83D2-9602E9E92953}" type="presParOf" srcId="{2F8E5A64-AF2A-41C0-A102-E0BC998A4024}" destId="{BF6B9370-CB9C-4069-AC9C-033B8A23216E}" srcOrd="2" destOrd="0" presId="urn:microsoft.com/office/officeart/2005/8/layout/hProcess6"/>
    <dgm:cxn modelId="{105293C2-9E44-4E52-A923-B76534703477}" type="presParOf" srcId="{BF6B9370-CB9C-4069-AC9C-033B8A23216E}" destId="{64F26201-A318-4D9E-8863-48B40F95CAC8}" srcOrd="0" destOrd="0" presId="urn:microsoft.com/office/officeart/2005/8/layout/hProcess6"/>
    <dgm:cxn modelId="{798712E6-346C-4BB4-8C3C-C331338BC71D}" type="presParOf" srcId="{BF6B9370-CB9C-4069-AC9C-033B8A23216E}" destId="{FD04081A-EEA1-463B-8609-25A40C36DC2A}" srcOrd="1" destOrd="0" presId="urn:microsoft.com/office/officeart/2005/8/layout/hProcess6"/>
    <dgm:cxn modelId="{09EBC3B7-FD53-4E75-A6F0-D6E7D255D9C8}" type="presParOf" srcId="{BF6B9370-CB9C-4069-AC9C-033B8A23216E}" destId="{0587F283-9964-4B79-AE4D-AA009A301DFC}" srcOrd="2" destOrd="0" presId="urn:microsoft.com/office/officeart/2005/8/layout/hProcess6"/>
    <dgm:cxn modelId="{BF620070-F209-4A82-9908-7B2B697307D7}" type="presParOf" srcId="{BF6B9370-CB9C-4069-AC9C-033B8A23216E}" destId="{4EF97513-E9C7-4E87-AB84-E9B7459397BF}" srcOrd="3" destOrd="0" presId="urn:microsoft.com/office/officeart/2005/8/layout/hProcess6"/>
    <dgm:cxn modelId="{7558440E-EEA1-47BF-ACCB-4D778E675CA6}" type="presParOf" srcId="{2F8E5A64-AF2A-41C0-A102-E0BC998A4024}" destId="{9EF0A14D-B9CB-43CF-A383-D564C561EE84}" srcOrd="3" destOrd="0" presId="urn:microsoft.com/office/officeart/2005/8/layout/hProcess6"/>
    <dgm:cxn modelId="{ADFE3B89-5531-4FBF-8037-B95AD487BAEA}" type="presParOf" srcId="{2F8E5A64-AF2A-41C0-A102-E0BC998A4024}" destId="{24B52109-94E1-4B43-82CD-8EDBEF16469F}" srcOrd="4" destOrd="0" presId="urn:microsoft.com/office/officeart/2005/8/layout/hProcess6"/>
    <dgm:cxn modelId="{5A8638EF-BDD5-4E52-8933-5DBD7D28054C}" type="presParOf" srcId="{24B52109-94E1-4B43-82CD-8EDBEF16469F}" destId="{5E32D527-3FC4-4484-848A-71972EDC4129}" srcOrd="0" destOrd="0" presId="urn:microsoft.com/office/officeart/2005/8/layout/hProcess6"/>
    <dgm:cxn modelId="{52AAD0A8-348C-4A2C-85F2-4E4D24409781}" type="presParOf" srcId="{24B52109-94E1-4B43-82CD-8EDBEF16469F}" destId="{9A9DC57D-0495-4215-83A8-3BF7645D36F6}" srcOrd="1" destOrd="0" presId="urn:microsoft.com/office/officeart/2005/8/layout/hProcess6"/>
    <dgm:cxn modelId="{6CDB207D-8863-49EE-986A-F397AC3473B3}" type="presParOf" srcId="{24B52109-94E1-4B43-82CD-8EDBEF16469F}" destId="{5CECEECB-BB49-4430-8FB8-4A1AF56FD2A8}" srcOrd="2" destOrd="0" presId="urn:microsoft.com/office/officeart/2005/8/layout/hProcess6"/>
    <dgm:cxn modelId="{38146332-71C6-4667-80FE-D6683DD58712}" type="presParOf" srcId="{24B52109-94E1-4B43-82CD-8EDBEF16469F}" destId="{F2BBDB06-7871-4E73-9280-9ACCBFCB1F0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6274BA-8F94-4E9D-A7BB-04428C0D3C22}" type="doc">
      <dgm:prSet loTypeId="urn:microsoft.com/office/officeart/2005/8/layout/hProcess6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1054CD4-AE0B-4E0E-8CF0-6E61ED4D5B5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ar-JO" dirty="0" smtClean="0">
              <a:solidFill>
                <a:schemeClr val="tx1"/>
              </a:solidFill>
            </a:rPr>
            <a:t>التدخل</a:t>
          </a:r>
        </a:p>
        <a:p>
          <a:r>
            <a:rPr lang="ar-JO" dirty="0" smtClean="0">
              <a:solidFill>
                <a:schemeClr val="tx1"/>
              </a:solidFill>
            </a:rPr>
            <a:t>الثاني</a:t>
          </a:r>
          <a:endParaRPr lang="en-US" dirty="0">
            <a:solidFill>
              <a:schemeClr val="tx1"/>
            </a:solidFill>
          </a:endParaRPr>
        </a:p>
      </dgm:t>
    </dgm:pt>
    <dgm:pt modelId="{D04D9605-799C-47D3-A970-D64DFA048821}" type="parTrans" cxnId="{4760E01E-F3D3-416C-87CA-203D02156D12}">
      <dgm:prSet/>
      <dgm:spPr/>
      <dgm:t>
        <a:bodyPr/>
        <a:lstStyle/>
        <a:p>
          <a:endParaRPr lang="en-US"/>
        </a:p>
      </dgm:t>
    </dgm:pt>
    <dgm:pt modelId="{3F6DE59B-A540-4C10-A622-25B831634915}" type="sibTrans" cxnId="{4760E01E-F3D3-416C-87CA-203D02156D12}">
      <dgm:prSet/>
      <dgm:spPr/>
      <dgm:t>
        <a:bodyPr/>
        <a:lstStyle/>
        <a:p>
          <a:endParaRPr lang="en-US"/>
        </a:p>
      </dgm:t>
    </dgm:pt>
    <dgm:pt modelId="{E81E008E-69E6-4479-9E48-83B960741977}">
      <dgm:prSet phldrT="[Text]" custT="1"/>
      <dgm:spPr>
        <a:solidFill>
          <a:schemeClr val="bg1"/>
        </a:solidFill>
      </dgm:spPr>
      <dgm:t>
        <a:bodyPr/>
        <a:lstStyle/>
        <a:p>
          <a:pPr algn="just" rtl="1"/>
          <a:r>
            <a:rPr lang="ar-JO" sz="1400" dirty="0" smtClean="0"/>
            <a:t>نشر العطاء على المنصات الالكترونية </a:t>
          </a:r>
          <a:r>
            <a:rPr lang="ar-JO" sz="1200" dirty="0" smtClean="0"/>
            <a:t>(بوابة الشراء الالكترونية، موقع اللوازم العامة– وزارة المالية)</a:t>
          </a:r>
          <a:endParaRPr lang="en-US" sz="1400" dirty="0"/>
        </a:p>
      </dgm:t>
    </dgm:pt>
    <dgm:pt modelId="{18E0FE4F-2916-4005-BAA6-3D596C04A1B3}" type="parTrans" cxnId="{2C6BC42A-F502-4C38-80F4-1AD314A084AE}">
      <dgm:prSet/>
      <dgm:spPr/>
      <dgm:t>
        <a:bodyPr/>
        <a:lstStyle/>
        <a:p>
          <a:endParaRPr lang="en-US"/>
        </a:p>
      </dgm:t>
    </dgm:pt>
    <dgm:pt modelId="{812BA511-1A1A-451B-BA3B-D72DA0B3D294}" type="sibTrans" cxnId="{2C6BC42A-F502-4C38-80F4-1AD314A084AE}">
      <dgm:prSet/>
      <dgm:spPr/>
      <dgm:t>
        <a:bodyPr/>
        <a:lstStyle/>
        <a:p>
          <a:endParaRPr lang="en-US"/>
        </a:p>
      </dgm:t>
    </dgm:pt>
    <dgm:pt modelId="{E5D7AC2D-6236-4BF6-992A-1A176A55E21A}">
      <dgm:prSet phldrT="[Text]"/>
      <dgm:spPr>
        <a:solidFill>
          <a:schemeClr val="bg1"/>
        </a:solidFill>
      </dgm:spPr>
      <dgm:t>
        <a:bodyPr/>
        <a:lstStyle/>
        <a:p>
          <a:pPr algn="just" rtl="1"/>
          <a:r>
            <a:rPr lang="ar-JO" sz="1400" dirty="0" smtClean="0"/>
            <a:t>فتح العطاء بمشاركة وحضور الشركات	</a:t>
          </a:r>
          <a:endParaRPr lang="en-US" sz="1400" dirty="0"/>
        </a:p>
      </dgm:t>
    </dgm:pt>
    <dgm:pt modelId="{FA26A67A-6E3B-489F-BEFF-A7BD843DF5D8}" type="parTrans" cxnId="{98FD4269-EFA4-4396-A024-CE3E5CCFB8DF}">
      <dgm:prSet/>
      <dgm:spPr/>
      <dgm:t>
        <a:bodyPr/>
        <a:lstStyle/>
        <a:p>
          <a:endParaRPr lang="en-US"/>
        </a:p>
      </dgm:t>
    </dgm:pt>
    <dgm:pt modelId="{D1954D10-64ED-4161-B017-DF5FA656717F}" type="sibTrans" cxnId="{98FD4269-EFA4-4396-A024-CE3E5CCFB8DF}">
      <dgm:prSet/>
      <dgm:spPr/>
      <dgm:t>
        <a:bodyPr/>
        <a:lstStyle/>
        <a:p>
          <a:endParaRPr lang="en-US"/>
        </a:p>
      </dgm:t>
    </dgm:pt>
    <dgm:pt modelId="{1AE1A6F6-2B84-43E4-8BF6-73314526F81A}">
      <dgm:prSet phldrT="[Text]"/>
      <dgm:spPr/>
      <dgm:t>
        <a:bodyPr/>
        <a:lstStyle/>
        <a:p>
          <a:r>
            <a:rPr lang="ar-JO" dirty="0" smtClean="0"/>
            <a:t>النتيجة</a:t>
          </a:r>
          <a:endParaRPr lang="en-US" dirty="0"/>
        </a:p>
      </dgm:t>
    </dgm:pt>
    <dgm:pt modelId="{69C61A9D-6FCE-4343-87B9-BB32F0325F8D}" type="parTrans" cxnId="{7C145FF6-A1A3-4553-960D-9024D09FF195}">
      <dgm:prSet/>
      <dgm:spPr/>
      <dgm:t>
        <a:bodyPr/>
        <a:lstStyle/>
        <a:p>
          <a:endParaRPr lang="en-US"/>
        </a:p>
      </dgm:t>
    </dgm:pt>
    <dgm:pt modelId="{160E1E90-18BC-453D-B381-CA285A293E41}" type="sibTrans" cxnId="{7C145FF6-A1A3-4553-960D-9024D09FF195}">
      <dgm:prSet/>
      <dgm:spPr/>
      <dgm:t>
        <a:bodyPr/>
        <a:lstStyle/>
        <a:p>
          <a:endParaRPr lang="en-US"/>
        </a:p>
      </dgm:t>
    </dgm:pt>
    <dgm:pt modelId="{F9CFB3C7-5A37-45E6-9A79-307A21723819}">
      <dgm:prSet phldrT="[Text]" custT="1"/>
      <dgm:spPr/>
      <dgm:t>
        <a:bodyPr/>
        <a:lstStyle/>
        <a:p>
          <a:pPr rtl="1"/>
          <a:r>
            <a:rPr lang="ar-JO" sz="2000" dirty="0" smtClean="0"/>
            <a:t>تعزيز الشفافية في عملية الشراء</a:t>
          </a:r>
          <a:endParaRPr lang="en-US" sz="2000" dirty="0"/>
        </a:p>
      </dgm:t>
    </dgm:pt>
    <dgm:pt modelId="{96F6A413-B28A-4250-A5AD-7B271D1C7EF3}" type="parTrans" cxnId="{1CD1D16A-9B75-4F03-98D0-0E086A9C5633}">
      <dgm:prSet/>
      <dgm:spPr/>
      <dgm:t>
        <a:bodyPr/>
        <a:lstStyle/>
        <a:p>
          <a:endParaRPr lang="en-US"/>
        </a:p>
      </dgm:t>
    </dgm:pt>
    <dgm:pt modelId="{6164AE8B-80DE-4071-B3CA-0EBE49001A96}" type="sibTrans" cxnId="{1CD1D16A-9B75-4F03-98D0-0E086A9C5633}">
      <dgm:prSet/>
      <dgm:spPr/>
      <dgm:t>
        <a:bodyPr/>
        <a:lstStyle/>
        <a:p>
          <a:endParaRPr lang="en-US"/>
        </a:p>
      </dgm:t>
    </dgm:pt>
    <dgm:pt modelId="{2F17E722-3178-4CDA-BDCB-52AE59C00CDC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ar-JO" dirty="0" smtClean="0">
              <a:solidFill>
                <a:schemeClr val="tx1"/>
              </a:solidFill>
            </a:rPr>
            <a:t>الأثر</a:t>
          </a:r>
          <a:endParaRPr lang="en-US" dirty="0">
            <a:solidFill>
              <a:schemeClr val="tx1"/>
            </a:solidFill>
          </a:endParaRPr>
        </a:p>
      </dgm:t>
    </dgm:pt>
    <dgm:pt modelId="{D813C393-A245-4C43-B0E9-72B8CAF4697E}" type="parTrans" cxnId="{AF9479FD-CCA7-4275-B9C4-AD51507FD566}">
      <dgm:prSet/>
      <dgm:spPr/>
      <dgm:t>
        <a:bodyPr/>
        <a:lstStyle/>
        <a:p>
          <a:endParaRPr lang="en-US"/>
        </a:p>
      </dgm:t>
    </dgm:pt>
    <dgm:pt modelId="{D41C2484-C39F-45D1-A3A6-4A56D22C2435}" type="sibTrans" cxnId="{AF9479FD-CCA7-4275-B9C4-AD51507FD566}">
      <dgm:prSet/>
      <dgm:spPr/>
      <dgm:t>
        <a:bodyPr/>
        <a:lstStyle/>
        <a:p>
          <a:endParaRPr lang="en-US"/>
        </a:p>
      </dgm:t>
    </dgm:pt>
    <dgm:pt modelId="{E2917E1D-CBBA-45D8-810A-9FBC8C46402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JO" sz="1800" dirty="0" smtClean="0"/>
            <a:t>تعزيز المسائلة والشفافية </a:t>
          </a:r>
          <a:endParaRPr lang="en-US" sz="1800" dirty="0"/>
        </a:p>
      </dgm:t>
    </dgm:pt>
    <dgm:pt modelId="{29766372-8301-487A-8E20-DF3B710207C4}" type="parTrans" cxnId="{01A79945-FA41-4172-87F8-2BFFE707759D}">
      <dgm:prSet/>
      <dgm:spPr/>
      <dgm:t>
        <a:bodyPr/>
        <a:lstStyle/>
        <a:p>
          <a:endParaRPr lang="en-US"/>
        </a:p>
      </dgm:t>
    </dgm:pt>
    <dgm:pt modelId="{F88169D2-975D-4BD1-BDFE-7F0FEC5F5064}" type="sibTrans" cxnId="{01A79945-FA41-4172-87F8-2BFFE707759D}">
      <dgm:prSet/>
      <dgm:spPr/>
      <dgm:t>
        <a:bodyPr/>
        <a:lstStyle/>
        <a:p>
          <a:endParaRPr lang="en-US"/>
        </a:p>
      </dgm:t>
    </dgm:pt>
    <dgm:pt modelId="{825DA76B-A73E-482D-B080-C9DA41A2EEDA}">
      <dgm:prSet custT="1"/>
      <dgm:spPr/>
      <dgm:t>
        <a:bodyPr/>
        <a:lstStyle/>
        <a:p>
          <a:pPr rtl="1"/>
          <a:r>
            <a:rPr lang="ar-JO" sz="1800" dirty="0" smtClean="0"/>
            <a:t>تحسين الأداء </a:t>
          </a:r>
          <a:endParaRPr lang="en-US" sz="1800" dirty="0"/>
        </a:p>
      </dgm:t>
    </dgm:pt>
    <dgm:pt modelId="{983A3DCA-9353-46FB-9FFE-DD140CBF84C1}" type="parTrans" cxnId="{7B376E7D-FA8F-4D70-BBF2-EC0F2BF91112}">
      <dgm:prSet/>
      <dgm:spPr/>
      <dgm:t>
        <a:bodyPr/>
        <a:lstStyle/>
        <a:p>
          <a:endParaRPr lang="en-US"/>
        </a:p>
      </dgm:t>
    </dgm:pt>
    <dgm:pt modelId="{79FF0B60-C970-400F-90EE-E526DBE88561}" type="sibTrans" cxnId="{7B376E7D-FA8F-4D70-BBF2-EC0F2BF91112}">
      <dgm:prSet/>
      <dgm:spPr/>
      <dgm:t>
        <a:bodyPr/>
        <a:lstStyle/>
        <a:p>
          <a:endParaRPr lang="en-US"/>
        </a:p>
      </dgm:t>
    </dgm:pt>
    <dgm:pt modelId="{2F8E5A64-AF2A-41C0-A102-E0BC998A4024}" type="pres">
      <dgm:prSet presAssocID="{A96274BA-8F94-4E9D-A7BB-04428C0D3C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B7EAF-7CC0-4873-82B1-603841AE8584}" type="pres">
      <dgm:prSet presAssocID="{71054CD4-AE0B-4E0E-8CF0-6E61ED4D5B54}" presName="compNode" presStyleCnt="0"/>
      <dgm:spPr/>
    </dgm:pt>
    <dgm:pt modelId="{D9C21E95-56C3-42C9-B3AC-C88E8DC71C5E}" type="pres">
      <dgm:prSet presAssocID="{71054CD4-AE0B-4E0E-8CF0-6E61ED4D5B54}" presName="noGeometry" presStyleCnt="0"/>
      <dgm:spPr/>
    </dgm:pt>
    <dgm:pt modelId="{1E5834C9-8554-44FE-8425-7304BBE4C7F9}" type="pres">
      <dgm:prSet presAssocID="{71054CD4-AE0B-4E0E-8CF0-6E61ED4D5B54}" presName="childTextVisible" presStyleLbl="bgAccFollowNode1" presStyleIdx="0" presStyleCnt="3" custScaleX="113379" custLinFactNeighborX="-618" custLinFactNeighborY="-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D8A9-B80D-40F3-9C89-A53D7B456CA6}" type="pres">
      <dgm:prSet presAssocID="{71054CD4-AE0B-4E0E-8CF0-6E61ED4D5B54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3E78582-F158-441D-90B7-5EA8019795D0}" type="pres">
      <dgm:prSet presAssocID="{71054CD4-AE0B-4E0E-8CF0-6E61ED4D5B54}" presName="parentText" presStyleLbl="node1" presStyleIdx="0" presStyleCnt="3" custScaleX="875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B2F78-3A13-4A92-886B-E57D98B393AD}" type="pres">
      <dgm:prSet presAssocID="{71054CD4-AE0B-4E0E-8CF0-6E61ED4D5B54}" presName="aSpace" presStyleCnt="0"/>
      <dgm:spPr/>
    </dgm:pt>
    <dgm:pt modelId="{BF6B9370-CB9C-4069-AC9C-033B8A23216E}" type="pres">
      <dgm:prSet presAssocID="{1AE1A6F6-2B84-43E4-8BF6-73314526F81A}" presName="compNode" presStyleCnt="0"/>
      <dgm:spPr/>
    </dgm:pt>
    <dgm:pt modelId="{64F26201-A318-4D9E-8863-48B40F95CAC8}" type="pres">
      <dgm:prSet presAssocID="{1AE1A6F6-2B84-43E4-8BF6-73314526F81A}" presName="noGeometry" presStyleCnt="0"/>
      <dgm:spPr/>
    </dgm:pt>
    <dgm:pt modelId="{FD04081A-EEA1-463B-8609-25A40C36DC2A}" type="pres">
      <dgm:prSet presAssocID="{1AE1A6F6-2B84-43E4-8BF6-73314526F81A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7F283-9964-4B79-AE4D-AA009A301DFC}" type="pres">
      <dgm:prSet presAssocID="{1AE1A6F6-2B84-43E4-8BF6-73314526F81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4EF97513-E9C7-4E87-AB84-E9B7459397BF}" type="pres">
      <dgm:prSet presAssocID="{1AE1A6F6-2B84-43E4-8BF6-73314526F81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0A14D-B9CB-43CF-A383-D564C561EE84}" type="pres">
      <dgm:prSet presAssocID="{1AE1A6F6-2B84-43E4-8BF6-73314526F81A}" presName="aSpace" presStyleCnt="0"/>
      <dgm:spPr/>
    </dgm:pt>
    <dgm:pt modelId="{24B52109-94E1-4B43-82CD-8EDBEF16469F}" type="pres">
      <dgm:prSet presAssocID="{2F17E722-3178-4CDA-BDCB-52AE59C00CDC}" presName="compNode" presStyleCnt="0"/>
      <dgm:spPr/>
    </dgm:pt>
    <dgm:pt modelId="{5E32D527-3FC4-4484-848A-71972EDC4129}" type="pres">
      <dgm:prSet presAssocID="{2F17E722-3178-4CDA-BDCB-52AE59C00CDC}" presName="noGeometry" presStyleCnt="0"/>
      <dgm:spPr/>
    </dgm:pt>
    <dgm:pt modelId="{9A9DC57D-0495-4215-83A8-3BF7645D36F6}" type="pres">
      <dgm:prSet presAssocID="{2F17E722-3178-4CDA-BDCB-52AE59C00CDC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CEECB-BB49-4430-8FB8-4A1AF56FD2A8}" type="pres">
      <dgm:prSet presAssocID="{2F17E722-3178-4CDA-BDCB-52AE59C00CDC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F2BBDB06-7871-4E73-9280-9ACCBFCB1F0F}" type="pres">
      <dgm:prSet presAssocID="{2F17E722-3178-4CDA-BDCB-52AE59C00CD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A584A-C580-4882-8712-19C8A1923E68}" type="presOf" srcId="{E2917E1D-CBBA-45D8-810A-9FBC8C46402B}" destId="{9A9DC57D-0495-4215-83A8-3BF7645D36F6}" srcOrd="0" destOrd="0" presId="urn:microsoft.com/office/officeart/2005/8/layout/hProcess6"/>
    <dgm:cxn modelId="{7B376E7D-FA8F-4D70-BBF2-EC0F2BF91112}" srcId="{2F17E722-3178-4CDA-BDCB-52AE59C00CDC}" destId="{825DA76B-A73E-482D-B080-C9DA41A2EEDA}" srcOrd="1" destOrd="0" parTransId="{983A3DCA-9353-46FB-9FFE-DD140CBF84C1}" sibTransId="{79FF0B60-C970-400F-90EE-E526DBE88561}"/>
    <dgm:cxn modelId="{3D8D5F07-221F-4531-A881-672B58D165D5}" type="presOf" srcId="{2F17E722-3178-4CDA-BDCB-52AE59C00CDC}" destId="{F2BBDB06-7871-4E73-9280-9ACCBFCB1F0F}" srcOrd="0" destOrd="0" presId="urn:microsoft.com/office/officeart/2005/8/layout/hProcess6"/>
    <dgm:cxn modelId="{98FD4269-EFA4-4396-A024-CE3E5CCFB8DF}" srcId="{71054CD4-AE0B-4E0E-8CF0-6E61ED4D5B54}" destId="{E5D7AC2D-6236-4BF6-992A-1A176A55E21A}" srcOrd="1" destOrd="0" parTransId="{FA26A67A-6E3B-489F-BEFF-A7BD843DF5D8}" sibTransId="{D1954D10-64ED-4161-B017-DF5FA656717F}"/>
    <dgm:cxn modelId="{4F5DAAA5-2AC3-4D2A-BA7C-23D9CB8B2E19}" type="presOf" srcId="{E2917E1D-CBBA-45D8-810A-9FBC8C46402B}" destId="{5CECEECB-BB49-4430-8FB8-4A1AF56FD2A8}" srcOrd="1" destOrd="0" presId="urn:microsoft.com/office/officeart/2005/8/layout/hProcess6"/>
    <dgm:cxn modelId="{4760E01E-F3D3-416C-87CA-203D02156D12}" srcId="{A96274BA-8F94-4E9D-A7BB-04428C0D3C22}" destId="{71054CD4-AE0B-4E0E-8CF0-6E61ED4D5B54}" srcOrd="0" destOrd="0" parTransId="{D04D9605-799C-47D3-A970-D64DFA048821}" sibTransId="{3F6DE59B-A540-4C10-A622-25B831634915}"/>
    <dgm:cxn modelId="{1CD1D16A-9B75-4F03-98D0-0E086A9C5633}" srcId="{1AE1A6F6-2B84-43E4-8BF6-73314526F81A}" destId="{F9CFB3C7-5A37-45E6-9A79-307A21723819}" srcOrd="0" destOrd="0" parTransId="{96F6A413-B28A-4250-A5AD-7B271D1C7EF3}" sibTransId="{6164AE8B-80DE-4071-B3CA-0EBE49001A96}"/>
    <dgm:cxn modelId="{7C145FF6-A1A3-4553-960D-9024D09FF195}" srcId="{A96274BA-8F94-4E9D-A7BB-04428C0D3C22}" destId="{1AE1A6F6-2B84-43E4-8BF6-73314526F81A}" srcOrd="1" destOrd="0" parTransId="{69C61A9D-6FCE-4343-87B9-BB32F0325F8D}" sibTransId="{160E1E90-18BC-453D-B381-CA285A293E41}"/>
    <dgm:cxn modelId="{2C491D05-3AFA-4875-AC3E-2BD3DE447518}" type="presOf" srcId="{71054CD4-AE0B-4E0E-8CF0-6E61ED4D5B54}" destId="{B3E78582-F158-441D-90B7-5EA8019795D0}" srcOrd="0" destOrd="0" presId="urn:microsoft.com/office/officeart/2005/8/layout/hProcess6"/>
    <dgm:cxn modelId="{16AFA5ED-6A95-4DAF-9001-36C933776577}" type="presOf" srcId="{F9CFB3C7-5A37-45E6-9A79-307A21723819}" destId="{FD04081A-EEA1-463B-8609-25A40C36DC2A}" srcOrd="0" destOrd="0" presId="urn:microsoft.com/office/officeart/2005/8/layout/hProcess6"/>
    <dgm:cxn modelId="{63C9B6FE-AE54-4697-B1A7-A7A9EB5BC409}" type="presOf" srcId="{F9CFB3C7-5A37-45E6-9A79-307A21723819}" destId="{0587F283-9964-4B79-AE4D-AA009A301DFC}" srcOrd="1" destOrd="0" presId="urn:microsoft.com/office/officeart/2005/8/layout/hProcess6"/>
    <dgm:cxn modelId="{08810023-56C4-42BC-9B6F-BD044ABBC902}" type="presOf" srcId="{825DA76B-A73E-482D-B080-C9DA41A2EEDA}" destId="{5CECEECB-BB49-4430-8FB8-4A1AF56FD2A8}" srcOrd="1" destOrd="1" presId="urn:microsoft.com/office/officeart/2005/8/layout/hProcess6"/>
    <dgm:cxn modelId="{1F0C0B17-CE75-4D2E-B004-3A411F6CE2E9}" type="presOf" srcId="{A96274BA-8F94-4E9D-A7BB-04428C0D3C22}" destId="{2F8E5A64-AF2A-41C0-A102-E0BC998A4024}" srcOrd="0" destOrd="0" presId="urn:microsoft.com/office/officeart/2005/8/layout/hProcess6"/>
    <dgm:cxn modelId="{7DC9C3FA-EF22-40DD-B88B-2C737965DAEA}" type="presOf" srcId="{E5D7AC2D-6236-4BF6-992A-1A176A55E21A}" destId="{1E5834C9-8554-44FE-8425-7304BBE4C7F9}" srcOrd="0" destOrd="1" presId="urn:microsoft.com/office/officeart/2005/8/layout/hProcess6"/>
    <dgm:cxn modelId="{6506430D-E674-4F93-97D9-90EBD2039785}" type="presOf" srcId="{825DA76B-A73E-482D-B080-C9DA41A2EEDA}" destId="{9A9DC57D-0495-4215-83A8-3BF7645D36F6}" srcOrd="0" destOrd="1" presId="urn:microsoft.com/office/officeart/2005/8/layout/hProcess6"/>
    <dgm:cxn modelId="{01A79945-FA41-4172-87F8-2BFFE707759D}" srcId="{2F17E722-3178-4CDA-BDCB-52AE59C00CDC}" destId="{E2917E1D-CBBA-45D8-810A-9FBC8C46402B}" srcOrd="0" destOrd="0" parTransId="{29766372-8301-487A-8E20-DF3B710207C4}" sibTransId="{F88169D2-975D-4BD1-BDFE-7F0FEC5F5064}"/>
    <dgm:cxn modelId="{8C5CB540-14F4-474E-B313-0496260CF68D}" type="presOf" srcId="{E81E008E-69E6-4479-9E48-83B960741977}" destId="{1E5834C9-8554-44FE-8425-7304BBE4C7F9}" srcOrd="0" destOrd="0" presId="urn:microsoft.com/office/officeart/2005/8/layout/hProcess6"/>
    <dgm:cxn modelId="{F38A8A47-9242-4B16-8456-6483F298F6ED}" type="presOf" srcId="{1AE1A6F6-2B84-43E4-8BF6-73314526F81A}" destId="{4EF97513-E9C7-4E87-AB84-E9B7459397BF}" srcOrd="0" destOrd="0" presId="urn:microsoft.com/office/officeart/2005/8/layout/hProcess6"/>
    <dgm:cxn modelId="{860CE34F-AEE9-422E-9833-64DEBE83FA2B}" type="presOf" srcId="{E5D7AC2D-6236-4BF6-992A-1A176A55E21A}" destId="{128BD8A9-B80D-40F3-9C89-A53D7B456CA6}" srcOrd="1" destOrd="1" presId="urn:microsoft.com/office/officeart/2005/8/layout/hProcess6"/>
    <dgm:cxn modelId="{AF9479FD-CCA7-4275-B9C4-AD51507FD566}" srcId="{A96274BA-8F94-4E9D-A7BB-04428C0D3C22}" destId="{2F17E722-3178-4CDA-BDCB-52AE59C00CDC}" srcOrd="2" destOrd="0" parTransId="{D813C393-A245-4C43-B0E9-72B8CAF4697E}" sibTransId="{D41C2484-C39F-45D1-A3A6-4A56D22C2435}"/>
    <dgm:cxn modelId="{340BD176-947B-4355-8C8F-7C48C4C3C6C5}" type="presOf" srcId="{E81E008E-69E6-4479-9E48-83B960741977}" destId="{128BD8A9-B80D-40F3-9C89-A53D7B456CA6}" srcOrd="1" destOrd="0" presId="urn:microsoft.com/office/officeart/2005/8/layout/hProcess6"/>
    <dgm:cxn modelId="{2C6BC42A-F502-4C38-80F4-1AD314A084AE}" srcId="{71054CD4-AE0B-4E0E-8CF0-6E61ED4D5B54}" destId="{E81E008E-69E6-4479-9E48-83B960741977}" srcOrd="0" destOrd="0" parTransId="{18E0FE4F-2916-4005-BAA6-3D596C04A1B3}" sibTransId="{812BA511-1A1A-451B-BA3B-D72DA0B3D294}"/>
    <dgm:cxn modelId="{8D0D1660-F5D8-49E7-8684-4E5AABC102DF}" type="presParOf" srcId="{2F8E5A64-AF2A-41C0-A102-E0BC998A4024}" destId="{83BB7EAF-7CC0-4873-82B1-603841AE8584}" srcOrd="0" destOrd="0" presId="urn:microsoft.com/office/officeart/2005/8/layout/hProcess6"/>
    <dgm:cxn modelId="{C16277DB-3982-45FA-9788-D3700E1B0EF2}" type="presParOf" srcId="{83BB7EAF-7CC0-4873-82B1-603841AE8584}" destId="{D9C21E95-56C3-42C9-B3AC-C88E8DC71C5E}" srcOrd="0" destOrd="0" presId="urn:microsoft.com/office/officeart/2005/8/layout/hProcess6"/>
    <dgm:cxn modelId="{B6C2617F-E3D6-4AE0-A10E-4FF2B34A82BE}" type="presParOf" srcId="{83BB7EAF-7CC0-4873-82B1-603841AE8584}" destId="{1E5834C9-8554-44FE-8425-7304BBE4C7F9}" srcOrd="1" destOrd="0" presId="urn:microsoft.com/office/officeart/2005/8/layout/hProcess6"/>
    <dgm:cxn modelId="{54B19C9F-2596-43EA-B4FC-10AA78C28153}" type="presParOf" srcId="{83BB7EAF-7CC0-4873-82B1-603841AE8584}" destId="{128BD8A9-B80D-40F3-9C89-A53D7B456CA6}" srcOrd="2" destOrd="0" presId="urn:microsoft.com/office/officeart/2005/8/layout/hProcess6"/>
    <dgm:cxn modelId="{7F059F7E-82CE-4A35-973F-3F29FB656D5E}" type="presParOf" srcId="{83BB7EAF-7CC0-4873-82B1-603841AE8584}" destId="{B3E78582-F158-441D-90B7-5EA8019795D0}" srcOrd="3" destOrd="0" presId="urn:microsoft.com/office/officeart/2005/8/layout/hProcess6"/>
    <dgm:cxn modelId="{6E14078B-E093-4224-B75C-3825A939A4E8}" type="presParOf" srcId="{2F8E5A64-AF2A-41C0-A102-E0BC998A4024}" destId="{180B2F78-3A13-4A92-886B-E57D98B393AD}" srcOrd="1" destOrd="0" presId="urn:microsoft.com/office/officeart/2005/8/layout/hProcess6"/>
    <dgm:cxn modelId="{219E2A6B-151E-4114-83D2-9602E9E92953}" type="presParOf" srcId="{2F8E5A64-AF2A-41C0-A102-E0BC998A4024}" destId="{BF6B9370-CB9C-4069-AC9C-033B8A23216E}" srcOrd="2" destOrd="0" presId="urn:microsoft.com/office/officeart/2005/8/layout/hProcess6"/>
    <dgm:cxn modelId="{105293C2-9E44-4E52-A923-B76534703477}" type="presParOf" srcId="{BF6B9370-CB9C-4069-AC9C-033B8A23216E}" destId="{64F26201-A318-4D9E-8863-48B40F95CAC8}" srcOrd="0" destOrd="0" presId="urn:microsoft.com/office/officeart/2005/8/layout/hProcess6"/>
    <dgm:cxn modelId="{798712E6-346C-4BB4-8C3C-C331338BC71D}" type="presParOf" srcId="{BF6B9370-CB9C-4069-AC9C-033B8A23216E}" destId="{FD04081A-EEA1-463B-8609-25A40C36DC2A}" srcOrd="1" destOrd="0" presId="urn:microsoft.com/office/officeart/2005/8/layout/hProcess6"/>
    <dgm:cxn modelId="{09EBC3B7-FD53-4E75-A6F0-D6E7D255D9C8}" type="presParOf" srcId="{BF6B9370-CB9C-4069-AC9C-033B8A23216E}" destId="{0587F283-9964-4B79-AE4D-AA009A301DFC}" srcOrd="2" destOrd="0" presId="urn:microsoft.com/office/officeart/2005/8/layout/hProcess6"/>
    <dgm:cxn modelId="{BF620070-F209-4A82-9908-7B2B697307D7}" type="presParOf" srcId="{BF6B9370-CB9C-4069-AC9C-033B8A23216E}" destId="{4EF97513-E9C7-4E87-AB84-E9B7459397BF}" srcOrd="3" destOrd="0" presId="urn:microsoft.com/office/officeart/2005/8/layout/hProcess6"/>
    <dgm:cxn modelId="{7558440E-EEA1-47BF-ACCB-4D778E675CA6}" type="presParOf" srcId="{2F8E5A64-AF2A-41C0-A102-E0BC998A4024}" destId="{9EF0A14D-B9CB-43CF-A383-D564C561EE84}" srcOrd="3" destOrd="0" presId="urn:microsoft.com/office/officeart/2005/8/layout/hProcess6"/>
    <dgm:cxn modelId="{ADFE3B89-5531-4FBF-8037-B95AD487BAEA}" type="presParOf" srcId="{2F8E5A64-AF2A-41C0-A102-E0BC998A4024}" destId="{24B52109-94E1-4B43-82CD-8EDBEF16469F}" srcOrd="4" destOrd="0" presId="urn:microsoft.com/office/officeart/2005/8/layout/hProcess6"/>
    <dgm:cxn modelId="{5A8638EF-BDD5-4E52-8933-5DBD7D28054C}" type="presParOf" srcId="{24B52109-94E1-4B43-82CD-8EDBEF16469F}" destId="{5E32D527-3FC4-4484-848A-71972EDC4129}" srcOrd="0" destOrd="0" presId="urn:microsoft.com/office/officeart/2005/8/layout/hProcess6"/>
    <dgm:cxn modelId="{52AAD0A8-348C-4A2C-85F2-4E4D24409781}" type="presParOf" srcId="{24B52109-94E1-4B43-82CD-8EDBEF16469F}" destId="{9A9DC57D-0495-4215-83A8-3BF7645D36F6}" srcOrd="1" destOrd="0" presId="urn:microsoft.com/office/officeart/2005/8/layout/hProcess6"/>
    <dgm:cxn modelId="{6CDB207D-8863-49EE-986A-F397AC3473B3}" type="presParOf" srcId="{24B52109-94E1-4B43-82CD-8EDBEF16469F}" destId="{5CECEECB-BB49-4430-8FB8-4A1AF56FD2A8}" srcOrd="2" destOrd="0" presId="urn:microsoft.com/office/officeart/2005/8/layout/hProcess6"/>
    <dgm:cxn modelId="{38146332-71C6-4667-80FE-D6683DD58712}" type="presParOf" srcId="{24B52109-94E1-4B43-82CD-8EDBEF16469F}" destId="{F2BBDB06-7871-4E73-9280-9ACCBFCB1F0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6274BA-8F94-4E9D-A7BB-04428C0D3C22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054CD4-AE0B-4E0E-8CF0-6E61ED4D5B54}">
      <dgm:prSet phldrT="[Text]"/>
      <dgm:spPr/>
      <dgm:t>
        <a:bodyPr/>
        <a:lstStyle/>
        <a:p>
          <a:r>
            <a:rPr lang="ar-JO" dirty="0" smtClean="0"/>
            <a:t>التدخل</a:t>
          </a:r>
        </a:p>
        <a:p>
          <a:r>
            <a:rPr lang="ar-JO" dirty="0" smtClean="0"/>
            <a:t>الثالث</a:t>
          </a:r>
          <a:endParaRPr lang="en-US" dirty="0"/>
        </a:p>
      </dgm:t>
    </dgm:pt>
    <dgm:pt modelId="{D04D9605-799C-47D3-A970-D64DFA048821}" type="parTrans" cxnId="{4760E01E-F3D3-416C-87CA-203D02156D12}">
      <dgm:prSet/>
      <dgm:spPr/>
      <dgm:t>
        <a:bodyPr/>
        <a:lstStyle/>
        <a:p>
          <a:endParaRPr lang="en-US"/>
        </a:p>
      </dgm:t>
    </dgm:pt>
    <dgm:pt modelId="{3F6DE59B-A540-4C10-A622-25B831634915}" type="sibTrans" cxnId="{4760E01E-F3D3-416C-87CA-203D02156D12}">
      <dgm:prSet/>
      <dgm:spPr/>
      <dgm:t>
        <a:bodyPr/>
        <a:lstStyle/>
        <a:p>
          <a:endParaRPr lang="en-US"/>
        </a:p>
      </dgm:t>
    </dgm:pt>
    <dgm:pt modelId="{E81E008E-69E6-4479-9E48-83B960741977}">
      <dgm:prSet phldrT="[Text]"/>
      <dgm:spPr/>
      <dgm:t>
        <a:bodyPr/>
        <a:lstStyle/>
        <a:p>
          <a:pPr rtl="1"/>
          <a:r>
            <a:rPr lang="ar-JO" dirty="0" smtClean="0"/>
            <a:t>تعميم قانون تضارب المصالح </a:t>
          </a:r>
          <a:endParaRPr lang="en-US" dirty="0"/>
        </a:p>
      </dgm:t>
    </dgm:pt>
    <dgm:pt modelId="{18E0FE4F-2916-4005-BAA6-3D596C04A1B3}" type="parTrans" cxnId="{2C6BC42A-F502-4C38-80F4-1AD314A084AE}">
      <dgm:prSet/>
      <dgm:spPr/>
      <dgm:t>
        <a:bodyPr/>
        <a:lstStyle/>
        <a:p>
          <a:endParaRPr lang="en-US"/>
        </a:p>
      </dgm:t>
    </dgm:pt>
    <dgm:pt modelId="{812BA511-1A1A-451B-BA3B-D72DA0B3D294}" type="sibTrans" cxnId="{2C6BC42A-F502-4C38-80F4-1AD314A084AE}">
      <dgm:prSet/>
      <dgm:spPr/>
      <dgm:t>
        <a:bodyPr/>
        <a:lstStyle/>
        <a:p>
          <a:endParaRPr lang="en-US"/>
        </a:p>
      </dgm:t>
    </dgm:pt>
    <dgm:pt modelId="{1AE1A6F6-2B84-43E4-8BF6-73314526F81A}">
      <dgm:prSet phldrT="[Text]"/>
      <dgm:spPr/>
      <dgm:t>
        <a:bodyPr/>
        <a:lstStyle/>
        <a:p>
          <a:r>
            <a:rPr lang="ar-JO" dirty="0" smtClean="0"/>
            <a:t>النتيجة</a:t>
          </a:r>
          <a:endParaRPr lang="en-US" dirty="0"/>
        </a:p>
      </dgm:t>
    </dgm:pt>
    <dgm:pt modelId="{69C61A9D-6FCE-4343-87B9-BB32F0325F8D}" type="parTrans" cxnId="{7C145FF6-A1A3-4553-960D-9024D09FF195}">
      <dgm:prSet/>
      <dgm:spPr/>
      <dgm:t>
        <a:bodyPr/>
        <a:lstStyle/>
        <a:p>
          <a:endParaRPr lang="en-US"/>
        </a:p>
      </dgm:t>
    </dgm:pt>
    <dgm:pt modelId="{160E1E90-18BC-453D-B381-CA285A293E41}" type="sibTrans" cxnId="{7C145FF6-A1A3-4553-960D-9024D09FF195}">
      <dgm:prSet/>
      <dgm:spPr/>
      <dgm:t>
        <a:bodyPr/>
        <a:lstStyle/>
        <a:p>
          <a:endParaRPr lang="en-US"/>
        </a:p>
      </dgm:t>
    </dgm:pt>
    <dgm:pt modelId="{F9CFB3C7-5A37-45E6-9A79-307A21723819}">
      <dgm:prSet phldrT="[Text]"/>
      <dgm:spPr/>
      <dgm:t>
        <a:bodyPr/>
        <a:lstStyle/>
        <a:p>
          <a:pPr rtl="1"/>
          <a:r>
            <a:rPr lang="ar-JO" dirty="0" smtClean="0"/>
            <a:t>تعزيز الرقابة والالتزام بتطبيق القانون </a:t>
          </a:r>
          <a:endParaRPr lang="en-US" dirty="0"/>
        </a:p>
      </dgm:t>
    </dgm:pt>
    <dgm:pt modelId="{96F6A413-B28A-4250-A5AD-7B271D1C7EF3}" type="parTrans" cxnId="{1CD1D16A-9B75-4F03-98D0-0E086A9C5633}">
      <dgm:prSet/>
      <dgm:spPr/>
      <dgm:t>
        <a:bodyPr/>
        <a:lstStyle/>
        <a:p>
          <a:endParaRPr lang="en-US"/>
        </a:p>
      </dgm:t>
    </dgm:pt>
    <dgm:pt modelId="{6164AE8B-80DE-4071-B3CA-0EBE49001A96}" type="sibTrans" cxnId="{1CD1D16A-9B75-4F03-98D0-0E086A9C5633}">
      <dgm:prSet/>
      <dgm:spPr/>
      <dgm:t>
        <a:bodyPr/>
        <a:lstStyle/>
        <a:p>
          <a:endParaRPr lang="en-US"/>
        </a:p>
      </dgm:t>
    </dgm:pt>
    <dgm:pt modelId="{2F17E722-3178-4CDA-BDCB-52AE59C00CDC}">
      <dgm:prSet phldrT="[Text]"/>
      <dgm:spPr/>
      <dgm:t>
        <a:bodyPr/>
        <a:lstStyle/>
        <a:p>
          <a:r>
            <a:rPr lang="ar-JO" dirty="0" smtClean="0"/>
            <a:t>الأثر</a:t>
          </a:r>
          <a:endParaRPr lang="en-US" dirty="0"/>
        </a:p>
      </dgm:t>
    </dgm:pt>
    <dgm:pt modelId="{D813C393-A245-4C43-B0E9-72B8CAF4697E}" type="parTrans" cxnId="{AF9479FD-CCA7-4275-B9C4-AD51507FD566}">
      <dgm:prSet/>
      <dgm:spPr/>
      <dgm:t>
        <a:bodyPr/>
        <a:lstStyle/>
        <a:p>
          <a:endParaRPr lang="en-US"/>
        </a:p>
      </dgm:t>
    </dgm:pt>
    <dgm:pt modelId="{D41C2484-C39F-45D1-A3A6-4A56D22C2435}" type="sibTrans" cxnId="{AF9479FD-CCA7-4275-B9C4-AD51507FD566}">
      <dgm:prSet/>
      <dgm:spPr/>
      <dgm:t>
        <a:bodyPr/>
        <a:lstStyle/>
        <a:p>
          <a:endParaRPr lang="en-US"/>
        </a:p>
      </dgm:t>
    </dgm:pt>
    <dgm:pt modelId="{E2917E1D-CBBA-45D8-810A-9FBC8C46402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JO" sz="1600" dirty="0" smtClean="0"/>
            <a:t>تعزيز المسائلة والشفافية </a:t>
          </a:r>
          <a:endParaRPr lang="en-US" sz="1600" dirty="0"/>
        </a:p>
      </dgm:t>
    </dgm:pt>
    <dgm:pt modelId="{29766372-8301-487A-8E20-DF3B710207C4}" type="parTrans" cxnId="{01A79945-FA41-4172-87F8-2BFFE707759D}">
      <dgm:prSet/>
      <dgm:spPr/>
      <dgm:t>
        <a:bodyPr/>
        <a:lstStyle/>
        <a:p>
          <a:endParaRPr lang="en-US"/>
        </a:p>
      </dgm:t>
    </dgm:pt>
    <dgm:pt modelId="{F88169D2-975D-4BD1-BDFE-7F0FEC5F5064}" type="sibTrans" cxnId="{01A79945-FA41-4172-87F8-2BFFE707759D}">
      <dgm:prSet/>
      <dgm:spPr/>
      <dgm:t>
        <a:bodyPr/>
        <a:lstStyle/>
        <a:p>
          <a:endParaRPr lang="en-US"/>
        </a:p>
      </dgm:t>
    </dgm:pt>
    <dgm:pt modelId="{E5D7AC2D-6236-4BF6-992A-1A176A55E21A}">
      <dgm:prSet phldrT="[Text]"/>
      <dgm:spPr/>
      <dgm:t>
        <a:bodyPr/>
        <a:lstStyle/>
        <a:p>
          <a:pPr rtl="1"/>
          <a:r>
            <a:rPr lang="ar-JO" dirty="0" smtClean="0"/>
            <a:t>تعزيز الرقابة والتدقيق	</a:t>
          </a:r>
          <a:endParaRPr lang="en-US" dirty="0"/>
        </a:p>
      </dgm:t>
    </dgm:pt>
    <dgm:pt modelId="{D1954D10-64ED-4161-B017-DF5FA656717F}" type="sibTrans" cxnId="{98FD4269-EFA4-4396-A024-CE3E5CCFB8DF}">
      <dgm:prSet/>
      <dgm:spPr/>
      <dgm:t>
        <a:bodyPr/>
        <a:lstStyle/>
        <a:p>
          <a:endParaRPr lang="en-US"/>
        </a:p>
      </dgm:t>
    </dgm:pt>
    <dgm:pt modelId="{FA26A67A-6E3B-489F-BEFF-A7BD843DF5D8}" type="parTrans" cxnId="{98FD4269-EFA4-4396-A024-CE3E5CCFB8DF}">
      <dgm:prSet/>
      <dgm:spPr/>
      <dgm:t>
        <a:bodyPr/>
        <a:lstStyle/>
        <a:p>
          <a:endParaRPr lang="en-US"/>
        </a:p>
      </dgm:t>
    </dgm:pt>
    <dgm:pt modelId="{4E084A16-387B-4B3B-B173-7B4B5BAD6ADF}">
      <dgm:prSet phldrT="[Text]"/>
      <dgm:spPr/>
      <dgm:t>
        <a:bodyPr/>
        <a:lstStyle/>
        <a:p>
          <a:pPr rtl="1"/>
          <a:r>
            <a:rPr lang="ar-JO" dirty="0" smtClean="0"/>
            <a:t>الحفاظ على سرية تقييمات اللجان الفنية للعطاءات</a:t>
          </a:r>
          <a:endParaRPr lang="en-US" dirty="0"/>
        </a:p>
      </dgm:t>
    </dgm:pt>
    <dgm:pt modelId="{A15BD26D-FA32-42A4-8BC8-BC90B98B6BAF}" type="parTrans" cxnId="{F806F1DE-D093-4C87-954E-BE6A1BB9368C}">
      <dgm:prSet/>
      <dgm:spPr/>
      <dgm:t>
        <a:bodyPr/>
        <a:lstStyle/>
        <a:p>
          <a:endParaRPr lang="en-US"/>
        </a:p>
      </dgm:t>
    </dgm:pt>
    <dgm:pt modelId="{9A120DCF-B429-4557-BC6D-D945ED8E2519}" type="sibTrans" cxnId="{F806F1DE-D093-4C87-954E-BE6A1BB9368C}">
      <dgm:prSet/>
      <dgm:spPr/>
      <dgm:t>
        <a:bodyPr/>
        <a:lstStyle/>
        <a:p>
          <a:endParaRPr lang="en-US"/>
        </a:p>
      </dgm:t>
    </dgm:pt>
    <dgm:pt modelId="{A928A5C4-FBD0-4CB0-B7EC-CE64983AA478}">
      <dgm:prSet custT="1"/>
      <dgm:spPr/>
      <dgm:t>
        <a:bodyPr/>
        <a:lstStyle/>
        <a:p>
          <a:pPr rtl="1"/>
          <a:r>
            <a:rPr lang="ar-JO" sz="1800" dirty="0" smtClean="0"/>
            <a:t>تحسين الأداء </a:t>
          </a:r>
          <a:endParaRPr lang="en-US" sz="1800" dirty="0"/>
        </a:p>
      </dgm:t>
    </dgm:pt>
    <dgm:pt modelId="{3799A681-23D9-4DB4-92BC-0EC87C6BCAAA}" type="parTrans" cxnId="{C4F0A38E-7786-4AAA-8B59-4ED44E4D3008}">
      <dgm:prSet/>
      <dgm:spPr/>
      <dgm:t>
        <a:bodyPr/>
        <a:lstStyle/>
        <a:p>
          <a:endParaRPr lang="en-US"/>
        </a:p>
      </dgm:t>
    </dgm:pt>
    <dgm:pt modelId="{0598F01F-EBC3-4A35-AEBD-B5C036F11870}" type="sibTrans" cxnId="{C4F0A38E-7786-4AAA-8B59-4ED44E4D3008}">
      <dgm:prSet/>
      <dgm:spPr/>
      <dgm:t>
        <a:bodyPr/>
        <a:lstStyle/>
        <a:p>
          <a:endParaRPr lang="en-US"/>
        </a:p>
      </dgm:t>
    </dgm:pt>
    <dgm:pt modelId="{2F8E5A64-AF2A-41C0-A102-E0BC998A4024}" type="pres">
      <dgm:prSet presAssocID="{A96274BA-8F94-4E9D-A7BB-04428C0D3C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B7EAF-7CC0-4873-82B1-603841AE8584}" type="pres">
      <dgm:prSet presAssocID="{71054CD4-AE0B-4E0E-8CF0-6E61ED4D5B54}" presName="compNode" presStyleCnt="0"/>
      <dgm:spPr/>
    </dgm:pt>
    <dgm:pt modelId="{D9C21E95-56C3-42C9-B3AC-C88E8DC71C5E}" type="pres">
      <dgm:prSet presAssocID="{71054CD4-AE0B-4E0E-8CF0-6E61ED4D5B54}" presName="noGeometry" presStyleCnt="0"/>
      <dgm:spPr/>
    </dgm:pt>
    <dgm:pt modelId="{1E5834C9-8554-44FE-8425-7304BBE4C7F9}" type="pres">
      <dgm:prSet presAssocID="{71054CD4-AE0B-4E0E-8CF0-6E61ED4D5B54}" presName="childTextVisible" presStyleLbl="bgAccFollowNode1" presStyleIdx="0" presStyleCnt="3" custScaleX="107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D8A9-B80D-40F3-9C89-A53D7B456CA6}" type="pres">
      <dgm:prSet presAssocID="{71054CD4-AE0B-4E0E-8CF0-6E61ED4D5B54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3E78582-F158-441D-90B7-5EA8019795D0}" type="pres">
      <dgm:prSet presAssocID="{71054CD4-AE0B-4E0E-8CF0-6E61ED4D5B5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B2F78-3A13-4A92-886B-E57D98B393AD}" type="pres">
      <dgm:prSet presAssocID="{71054CD4-AE0B-4E0E-8CF0-6E61ED4D5B54}" presName="aSpace" presStyleCnt="0"/>
      <dgm:spPr/>
    </dgm:pt>
    <dgm:pt modelId="{BF6B9370-CB9C-4069-AC9C-033B8A23216E}" type="pres">
      <dgm:prSet presAssocID="{1AE1A6F6-2B84-43E4-8BF6-73314526F81A}" presName="compNode" presStyleCnt="0"/>
      <dgm:spPr/>
    </dgm:pt>
    <dgm:pt modelId="{64F26201-A318-4D9E-8863-48B40F95CAC8}" type="pres">
      <dgm:prSet presAssocID="{1AE1A6F6-2B84-43E4-8BF6-73314526F81A}" presName="noGeometry" presStyleCnt="0"/>
      <dgm:spPr/>
    </dgm:pt>
    <dgm:pt modelId="{FD04081A-EEA1-463B-8609-25A40C36DC2A}" type="pres">
      <dgm:prSet presAssocID="{1AE1A6F6-2B84-43E4-8BF6-73314526F81A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7F283-9964-4B79-AE4D-AA009A301DFC}" type="pres">
      <dgm:prSet presAssocID="{1AE1A6F6-2B84-43E4-8BF6-73314526F81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4EF97513-E9C7-4E87-AB84-E9B7459397BF}" type="pres">
      <dgm:prSet presAssocID="{1AE1A6F6-2B84-43E4-8BF6-73314526F81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0A14D-B9CB-43CF-A383-D564C561EE84}" type="pres">
      <dgm:prSet presAssocID="{1AE1A6F6-2B84-43E4-8BF6-73314526F81A}" presName="aSpace" presStyleCnt="0"/>
      <dgm:spPr/>
    </dgm:pt>
    <dgm:pt modelId="{24B52109-94E1-4B43-82CD-8EDBEF16469F}" type="pres">
      <dgm:prSet presAssocID="{2F17E722-3178-4CDA-BDCB-52AE59C00CDC}" presName="compNode" presStyleCnt="0"/>
      <dgm:spPr/>
    </dgm:pt>
    <dgm:pt modelId="{5E32D527-3FC4-4484-848A-71972EDC4129}" type="pres">
      <dgm:prSet presAssocID="{2F17E722-3178-4CDA-BDCB-52AE59C00CDC}" presName="noGeometry" presStyleCnt="0"/>
      <dgm:spPr/>
    </dgm:pt>
    <dgm:pt modelId="{9A9DC57D-0495-4215-83A8-3BF7645D36F6}" type="pres">
      <dgm:prSet presAssocID="{2F17E722-3178-4CDA-BDCB-52AE59C00CDC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CEECB-BB49-4430-8FB8-4A1AF56FD2A8}" type="pres">
      <dgm:prSet presAssocID="{2F17E722-3178-4CDA-BDCB-52AE59C00CDC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F2BBDB06-7871-4E73-9280-9ACCBFCB1F0F}" type="pres">
      <dgm:prSet presAssocID="{2F17E722-3178-4CDA-BDCB-52AE59C00CD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FD4269-EFA4-4396-A024-CE3E5CCFB8DF}" srcId="{71054CD4-AE0B-4E0E-8CF0-6E61ED4D5B54}" destId="{E5D7AC2D-6236-4BF6-992A-1A176A55E21A}" srcOrd="2" destOrd="0" parTransId="{FA26A67A-6E3B-489F-BEFF-A7BD843DF5D8}" sibTransId="{D1954D10-64ED-4161-B017-DF5FA656717F}"/>
    <dgm:cxn modelId="{C4F0A38E-7786-4AAA-8B59-4ED44E4D3008}" srcId="{2F17E722-3178-4CDA-BDCB-52AE59C00CDC}" destId="{A928A5C4-FBD0-4CB0-B7EC-CE64983AA478}" srcOrd="1" destOrd="0" parTransId="{3799A681-23D9-4DB4-92BC-0EC87C6BCAAA}" sibTransId="{0598F01F-EBC3-4A35-AEBD-B5C036F11870}"/>
    <dgm:cxn modelId="{9A85FCD2-68F0-4AEA-B3B7-87A09C08E165}" type="presOf" srcId="{4E084A16-387B-4B3B-B173-7B4B5BAD6ADF}" destId="{1E5834C9-8554-44FE-8425-7304BBE4C7F9}" srcOrd="0" destOrd="1" presId="urn:microsoft.com/office/officeart/2005/8/layout/hProcess6"/>
    <dgm:cxn modelId="{9AA6CB6C-DFB8-4772-A821-FBC0AE1BDB11}" type="presOf" srcId="{E5D7AC2D-6236-4BF6-992A-1A176A55E21A}" destId="{128BD8A9-B80D-40F3-9C89-A53D7B456CA6}" srcOrd="1" destOrd="2" presId="urn:microsoft.com/office/officeart/2005/8/layout/hProcess6"/>
    <dgm:cxn modelId="{5C0ECDA9-64B5-4B70-B01F-3E29EFC6889C}" type="presOf" srcId="{E81E008E-69E6-4479-9E48-83B960741977}" destId="{1E5834C9-8554-44FE-8425-7304BBE4C7F9}" srcOrd="0" destOrd="0" presId="urn:microsoft.com/office/officeart/2005/8/layout/hProcess6"/>
    <dgm:cxn modelId="{47D63824-E8D2-439F-AF31-99E163E9FF2F}" type="presOf" srcId="{1AE1A6F6-2B84-43E4-8BF6-73314526F81A}" destId="{4EF97513-E9C7-4E87-AB84-E9B7459397BF}" srcOrd="0" destOrd="0" presId="urn:microsoft.com/office/officeart/2005/8/layout/hProcess6"/>
    <dgm:cxn modelId="{B070C3C5-A334-4274-8F10-DB6405A4BC34}" type="presOf" srcId="{A928A5C4-FBD0-4CB0-B7EC-CE64983AA478}" destId="{5CECEECB-BB49-4430-8FB8-4A1AF56FD2A8}" srcOrd="1" destOrd="1" presId="urn:microsoft.com/office/officeart/2005/8/layout/hProcess6"/>
    <dgm:cxn modelId="{26266F6C-A5B4-4864-B4D3-4CDF63A08699}" type="presOf" srcId="{A96274BA-8F94-4E9D-A7BB-04428C0D3C22}" destId="{2F8E5A64-AF2A-41C0-A102-E0BC998A4024}" srcOrd="0" destOrd="0" presId="urn:microsoft.com/office/officeart/2005/8/layout/hProcess6"/>
    <dgm:cxn modelId="{4760E01E-F3D3-416C-87CA-203D02156D12}" srcId="{A96274BA-8F94-4E9D-A7BB-04428C0D3C22}" destId="{71054CD4-AE0B-4E0E-8CF0-6E61ED4D5B54}" srcOrd="0" destOrd="0" parTransId="{D04D9605-799C-47D3-A970-D64DFA048821}" sibTransId="{3F6DE59B-A540-4C10-A622-25B831634915}"/>
    <dgm:cxn modelId="{1CD1D16A-9B75-4F03-98D0-0E086A9C5633}" srcId="{1AE1A6F6-2B84-43E4-8BF6-73314526F81A}" destId="{F9CFB3C7-5A37-45E6-9A79-307A21723819}" srcOrd="0" destOrd="0" parTransId="{96F6A413-B28A-4250-A5AD-7B271D1C7EF3}" sibTransId="{6164AE8B-80DE-4071-B3CA-0EBE49001A96}"/>
    <dgm:cxn modelId="{DE9ADA76-39B4-4212-A3D0-08F82763B295}" type="presOf" srcId="{E81E008E-69E6-4479-9E48-83B960741977}" destId="{128BD8A9-B80D-40F3-9C89-A53D7B456CA6}" srcOrd="1" destOrd="0" presId="urn:microsoft.com/office/officeart/2005/8/layout/hProcess6"/>
    <dgm:cxn modelId="{41FDE834-67A6-4557-B3D6-4443E29464E9}" type="presOf" srcId="{F9CFB3C7-5A37-45E6-9A79-307A21723819}" destId="{0587F283-9964-4B79-AE4D-AA009A301DFC}" srcOrd="1" destOrd="0" presId="urn:microsoft.com/office/officeart/2005/8/layout/hProcess6"/>
    <dgm:cxn modelId="{A392AD64-A7C1-43E0-9FB1-CB84B83F3A55}" type="presOf" srcId="{2F17E722-3178-4CDA-BDCB-52AE59C00CDC}" destId="{F2BBDB06-7871-4E73-9280-9ACCBFCB1F0F}" srcOrd="0" destOrd="0" presId="urn:microsoft.com/office/officeart/2005/8/layout/hProcess6"/>
    <dgm:cxn modelId="{7C145FF6-A1A3-4553-960D-9024D09FF195}" srcId="{A96274BA-8F94-4E9D-A7BB-04428C0D3C22}" destId="{1AE1A6F6-2B84-43E4-8BF6-73314526F81A}" srcOrd="1" destOrd="0" parTransId="{69C61A9D-6FCE-4343-87B9-BB32F0325F8D}" sibTransId="{160E1E90-18BC-453D-B381-CA285A293E41}"/>
    <dgm:cxn modelId="{85FDCDB4-1A8F-4639-811A-8BC21673BE7A}" type="presOf" srcId="{F9CFB3C7-5A37-45E6-9A79-307A21723819}" destId="{FD04081A-EEA1-463B-8609-25A40C36DC2A}" srcOrd="0" destOrd="0" presId="urn:microsoft.com/office/officeart/2005/8/layout/hProcess6"/>
    <dgm:cxn modelId="{5901C88D-3F88-4314-83EA-154A14BC7DA3}" type="presOf" srcId="{4E084A16-387B-4B3B-B173-7B4B5BAD6ADF}" destId="{128BD8A9-B80D-40F3-9C89-A53D7B456CA6}" srcOrd="1" destOrd="1" presId="urn:microsoft.com/office/officeart/2005/8/layout/hProcess6"/>
    <dgm:cxn modelId="{F33F5160-3593-4AE5-96ED-61FE7B0202A8}" type="presOf" srcId="{E2917E1D-CBBA-45D8-810A-9FBC8C46402B}" destId="{9A9DC57D-0495-4215-83A8-3BF7645D36F6}" srcOrd="0" destOrd="0" presId="urn:microsoft.com/office/officeart/2005/8/layout/hProcess6"/>
    <dgm:cxn modelId="{F806F1DE-D093-4C87-954E-BE6A1BB9368C}" srcId="{71054CD4-AE0B-4E0E-8CF0-6E61ED4D5B54}" destId="{4E084A16-387B-4B3B-B173-7B4B5BAD6ADF}" srcOrd="1" destOrd="0" parTransId="{A15BD26D-FA32-42A4-8BC8-BC90B98B6BAF}" sibTransId="{9A120DCF-B429-4557-BC6D-D945ED8E2519}"/>
    <dgm:cxn modelId="{928E5B2E-3C26-4E61-8926-01E27BE8CC35}" type="presOf" srcId="{A928A5C4-FBD0-4CB0-B7EC-CE64983AA478}" destId="{9A9DC57D-0495-4215-83A8-3BF7645D36F6}" srcOrd="0" destOrd="1" presId="urn:microsoft.com/office/officeart/2005/8/layout/hProcess6"/>
    <dgm:cxn modelId="{01A79945-FA41-4172-87F8-2BFFE707759D}" srcId="{2F17E722-3178-4CDA-BDCB-52AE59C00CDC}" destId="{E2917E1D-CBBA-45D8-810A-9FBC8C46402B}" srcOrd="0" destOrd="0" parTransId="{29766372-8301-487A-8E20-DF3B710207C4}" sibTransId="{F88169D2-975D-4BD1-BDFE-7F0FEC5F5064}"/>
    <dgm:cxn modelId="{945D4134-DFD9-4574-8C9E-3D0D3B1B666D}" type="presOf" srcId="{71054CD4-AE0B-4E0E-8CF0-6E61ED4D5B54}" destId="{B3E78582-F158-441D-90B7-5EA8019795D0}" srcOrd="0" destOrd="0" presId="urn:microsoft.com/office/officeart/2005/8/layout/hProcess6"/>
    <dgm:cxn modelId="{94F0DEB6-6DFC-4182-B7EE-59568D327F3B}" type="presOf" srcId="{E2917E1D-CBBA-45D8-810A-9FBC8C46402B}" destId="{5CECEECB-BB49-4430-8FB8-4A1AF56FD2A8}" srcOrd="1" destOrd="0" presId="urn:microsoft.com/office/officeart/2005/8/layout/hProcess6"/>
    <dgm:cxn modelId="{FFB60CDE-5FC0-4AE6-A5EF-ECFB6733CFAD}" type="presOf" srcId="{E5D7AC2D-6236-4BF6-992A-1A176A55E21A}" destId="{1E5834C9-8554-44FE-8425-7304BBE4C7F9}" srcOrd="0" destOrd="2" presId="urn:microsoft.com/office/officeart/2005/8/layout/hProcess6"/>
    <dgm:cxn modelId="{AF9479FD-CCA7-4275-B9C4-AD51507FD566}" srcId="{A96274BA-8F94-4E9D-A7BB-04428C0D3C22}" destId="{2F17E722-3178-4CDA-BDCB-52AE59C00CDC}" srcOrd="2" destOrd="0" parTransId="{D813C393-A245-4C43-B0E9-72B8CAF4697E}" sibTransId="{D41C2484-C39F-45D1-A3A6-4A56D22C2435}"/>
    <dgm:cxn modelId="{2C6BC42A-F502-4C38-80F4-1AD314A084AE}" srcId="{71054CD4-AE0B-4E0E-8CF0-6E61ED4D5B54}" destId="{E81E008E-69E6-4479-9E48-83B960741977}" srcOrd="0" destOrd="0" parTransId="{18E0FE4F-2916-4005-BAA6-3D596C04A1B3}" sibTransId="{812BA511-1A1A-451B-BA3B-D72DA0B3D294}"/>
    <dgm:cxn modelId="{AF17C618-9A58-4B3E-9806-1F387B6123E1}" type="presParOf" srcId="{2F8E5A64-AF2A-41C0-A102-E0BC998A4024}" destId="{83BB7EAF-7CC0-4873-82B1-603841AE8584}" srcOrd="0" destOrd="0" presId="urn:microsoft.com/office/officeart/2005/8/layout/hProcess6"/>
    <dgm:cxn modelId="{9DB03FF7-F84E-4B4F-BAE2-D97B31B35E9B}" type="presParOf" srcId="{83BB7EAF-7CC0-4873-82B1-603841AE8584}" destId="{D9C21E95-56C3-42C9-B3AC-C88E8DC71C5E}" srcOrd="0" destOrd="0" presId="urn:microsoft.com/office/officeart/2005/8/layout/hProcess6"/>
    <dgm:cxn modelId="{57C930F8-5B0E-44F6-BA43-60F92693644B}" type="presParOf" srcId="{83BB7EAF-7CC0-4873-82B1-603841AE8584}" destId="{1E5834C9-8554-44FE-8425-7304BBE4C7F9}" srcOrd="1" destOrd="0" presId="urn:microsoft.com/office/officeart/2005/8/layout/hProcess6"/>
    <dgm:cxn modelId="{2A8FCB72-23E6-4499-931C-0F9ADAA42301}" type="presParOf" srcId="{83BB7EAF-7CC0-4873-82B1-603841AE8584}" destId="{128BD8A9-B80D-40F3-9C89-A53D7B456CA6}" srcOrd="2" destOrd="0" presId="urn:microsoft.com/office/officeart/2005/8/layout/hProcess6"/>
    <dgm:cxn modelId="{04EC0368-AF06-421A-9EE3-9A025706C877}" type="presParOf" srcId="{83BB7EAF-7CC0-4873-82B1-603841AE8584}" destId="{B3E78582-F158-441D-90B7-5EA8019795D0}" srcOrd="3" destOrd="0" presId="urn:microsoft.com/office/officeart/2005/8/layout/hProcess6"/>
    <dgm:cxn modelId="{258ADD13-8C44-4C54-9BB5-D1F53DF5ECB0}" type="presParOf" srcId="{2F8E5A64-AF2A-41C0-A102-E0BC998A4024}" destId="{180B2F78-3A13-4A92-886B-E57D98B393AD}" srcOrd="1" destOrd="0" presId="urn:microsoft.com/office/officeart/2005/8/layout/hProcess6"/>
    <dgm:cxn modelId="{7F6C096F-7176-4079-B1E8-15E0B1EC51B2}" type="presParOf" srcId="{2F8E5A64-AF2A-41C0-A102-E0BC998A4024}" destId="{BF6B9370-CB9C-4069-AC9C-033B8A23216E}" srcOrd="2" destOrd="0" presId="urn:microsoft.com/office/officeart/2005/8/layout/hProcess6"/>
    <dgm:cxn modelId="{E55B4B75-5606-4CC9-A218-DBA9F94BEA94}" type="presParOf" srcId="{BF6B9370-CB9C-4069-AC9C-033B8A23216E}" destId="{64F26201-A318-4D9E-8863-48B40F95CAC8}" srcOrd="0" destOrd="0" presId="urn:microsoft.com/office/officeart/2005/8/layout/hProcess6"/>
    <dgm:cxn modelId="{2912B34B-CF3A-4881-9859-0377B6459DE4}" type="presParOf" srcId="{BF6B9370-CB9C-4069-AC9C-033B8A23216E}" destId="{FD04081A-EEA1-463B-8609-25A40C36DC2A}" srcOrd="1" destOrd="0" presId="urn:microsoft.com/office/officeart/2005/8/layout/hProcess6"/>
    <dgm:cxn modelId="{DDE1278E-2860-4395-AA33-FE1F902216DC}" type="presParOf" srcId="{BF6B9370-CB9C-4069-AC9C-033B8A23216E}" destId="{0587F283-9964-4B79-AE4D-AA009A301DFC}" srcOrd="2" destOrd="0" presId="urn:microsoft.com/office/officeart/2005/8/layout/hProcess6"/>
    <dgm:cxn modelId="{D18799EB-38A4-4E98-909C-996C0A478AB7}" type="presParOf" srcId="{BF6B9370-CB9C-4069-AC9C-033B8A23216E}" destId="{4EF97513-E9C7-4E87-AB84-E9B7459397BF}" srcOrd="3" destOrd="0" presId="urn:microsoft.com/office/officeart/2005/8/layout/hProcess6"/>
    <dgm:cxn modelId="{2D017899-4A4A-44DD-BF6C-3AF8810818BF}" type="presParOf" srcId="{2F8E5A64-AF2A-41C0-A102-E0BC998A4024}" destId="{9EF0A14D-B9CB-43CF-A383-D564C561EE84}" srcOrd="3" destOrd="0" presId="urn:microsoft.com/office/officeart/2005/8/layout/hProcess6"/>
    <dgm:cxn modelId="{C80BA6FA-C45C-4F3C-9BF6-30BD481723CC}" type="presParOf" srcId="{2F8E5A64-AF2A-41C0-A102-E0BC998A4024}" destId="{24B52109-94E1-4B43-82CD-8EDBEF16469F}" srcOrd="4" destOrd="0" presId="urn:microsoft.com/office/officeart/2005/8/layout/hProcess6"/>
    <dgm:cxn modelId="{2FB19EE2-87DF-45DA-8ED1-ECA24C658AB6}" type="presParOf" srcId="{24B52109-94E1-4B43-82CD-8EDBEF16469F}" destId="{5E32D527-3FC4-4484-848A-71972EDC4129}" srcOrd="0" destOrd="0" presId="urn:microsoft.com/office/officeart/2005/8/layout/hProcess6"/>
    <dgm:cxn modelId="{79D09D71-8D23-4057-9A7D-6874365C6C77}" type="presParOf" srcId="{24B52109-94E1-4B43-82CD-8EDBEF16469F}" destId="{9A9DC57D-0495-4215-83A8-3BF7645D36F6}" srcOrd="1" destOrd="0" presId="urn:microsoft.com/office/officeart/2005/8/layout/hProcess6"/>
    <dgm:cxn modelId="{A9FF6EC5-7F75-4FEE-B31B-F635B0189C51}" type="presParOf" srcId="{24B52109-94E1-4B43-82CD-8EDBEF16469F}" destId="{5CECEECB-BB49-4430-8FB8-4A1AF56FD2A8}" srcOrd="2" destOrd="0" presId="urn:microsoft.com/office/officeart/2005/8/layout/hProcess6"/>
    <dgm:cxn modelId="{7141611E-5857-4D72-B349-0BDEBD6FA614}" type="presParOf" srcId="{24B52109-94E1-4B43-82CD-8EDBEF16469F}" destId="{F2BBDB06-7871-4E73-9280-9ACCBFCB1F0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96274BA-8F94-4E9D-A7BB-04428C0D3C22}" type="doc">
      <dgm:prSet loTypeId="urn:microsoft.com/office/officeart/2005/8/layout/hProcess6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1054CD4-AE0B-4E0E-8CF0-6E61ED4D5B5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ar-JO" dirty="0" smtClean="0">
              <a:solidFill>
                <a:schemeClr val="tx1"/>
              </a:solidFill>
            </a:rPr>
            <a:t>التدخل</a:t>
          </a:r>
        </a:p>
        <a:p>
          <a:r>
            <a:rPr lang="ar-JO" dirty="0" smtClean="0">
              <a:solidFill>
                <a:schemeClr val="tx1"/>
              </a:solidFill>
            </a:rPr>
            <a:t>الرابع</a:t>
          </a:r>
          <a:endParaRPr lang="en-US" dirty="0">
            <a:solidFill>
              <a:schemeClr val="tx1"/>
            </a:solidFill>
          </a:endParaRPr>
        </a:p>
      </dgm:t>
    </dgm:pt>
    <dgm:pt modelId="{D04D9605-799C-47D3-A970-D64DFA048821}" type="parTrans" cxnId="{4760E01E-F3D3-416C-87CA-203D02156D12}">
      <dgm:prSet/>
      <dgm:spPr/>
      <dgm:t>
        <a:bodyPr/>
        <a:lstStyle/>
        <a:p>
          <a:endParaRPr lang="en-US"/>
        </a:p>
      </dgm:t>
    </dgm:pt>
    <dgm:pt modelId="{3F6DE59B-A540-4C10-A622-25B831634915}" type="sibTrans" cxnId="{4760E01E-F3D3-416C-87CA-203D02156D12}">
      <dgm:prSet/>
      <dgm:spPr/>
      <dgm:t>
        <a:bodyPr/>
        <a:lstStyle/>
        <a:p>
          <a:endParaRPr lang="en-US"/>
        </a:p>
      </dgm:t>
    </dgm:pt>
    <dgm:pt modelId="{E81E008E-69E6-4479-9E48-83B960741977}">
      <dgm:prSet phldrT="[Text]"/>
      <dgm:spPr>
        <a:solidFill>
          <a:schemeClr val="bg1"/>
        </a:solidFill>
      </dgm:spPr>
      <dgm:t>
        <a:bodyPr/>
        <a:lstStyle/>
        <a:p>
          <a:pPr rtl="1"/>
          <a:r>
            <a:rPr lang="ar-JO" dirty="0" smtClean="0"/>
            <a:t>تحديث قائمة الأدوية الأساسية</a:t>
          </a:r>
          <a:endParaRPr lang="en-US" dirty="0"/>
        </a:p>
      </dgm:t>
    </dgm:pt>
    <dgm:pt modelId="{18E0FE4F-2916-4005-BAA6-3D596C04A1B3}" type="parTrans" cxnId="{2C6BC42A-F502-4C38-80F4-1AD314A084AE}">
      <dgm:prSet/>
      <dgm:spPr/>
      <dgm:t>
        <a:bodyPr/>
        <a:lstStyle/>
        <a:p>
          <a:endParaRPr lang="en-US"/>
        </a:p>
      </dgm:t>
    </dgm:pt>
    <dgm:pt modelId="{812BA511-1A1A-451B-BA3B-D72DA0B3D294}" type="sibTrans" cxnId="{2C6BC42A-F502-4C38-80F4-1AD314A084AE}">
      <dgm:prSet/>
      <dgm:spPr/>
      <dgm:t>
        <a:bodyPr/>
        <a:lstStyle/>
        <a:p>
          <a:endParaRPr lang="en-US"/>
        </a:p>
      </dgm:t>
    </dgm:pt>
    <dgm:pt modelId="{1AE1A6F6-2B84-43E4-8BF6-73314526F81A}">
      <dgm:prSet phldrT="[Text]"/>
      <dgm:spPr/>
      <dgm:t>
        <a:bodyPr/>
        <a:lstStyle/>
        <a:p>
          <a:r>
            <a:rPr lang="ar-JO" dirty="0" smtClean="0"/>
            <a:t>النتيجة</a:t>
          </a:r>
          <a:endParaRPr lang="en-US" dirty="0"/>
        </a:p>
      </dgm:t>
    </dgm:pt>
    <dgm:pt modelId="{69C61A9D-6FCE-4343-87B9-BB32F0325F8D}" type="parTrans" cxnId="{7C145FF6-A1A3-4553-960D-9024D09FF195}">
      <dgm:prSet/>
      <dgm:spPr/>
      <dgm:t>
        <a:bodyPr/>
        <a:lstStyle/>
        <a:p>
          <a:endParaRPr lang="en-US"/>
        </a:p>
      </dgm:t>
    </dgm:pt>
    <dgm:pt modelId="{160E1E90-18BC-453D-B381-CA285A293E41}" type="sibTrans" cxnId="{7C145FF6-A1A3-4553-960D-9024D09FF195}">
      <dgm:prSet/>
      <dgm:spPr/>
      <dgm:t>
        <a:bodyPr/>
        <a:lstStyle/>
        <a:p>
          <a:endParaRPr lang="en-US"/>
        </a:p>
      </dgm:t>
    </dgm:pt>
    <dgm:pt modelId="{F9CFB3C7-5A37-45E6-9A79-307A21723819}">
      <dgm:prSet phldrT="[Text]"/>
      <dgm:spPr/>
      <dgm:t>
        <a:bodyPr/>
        <a:lstStyle/>
        <a:p>
          <a:pPr algn="just" rtl="1"/>
          <a:r>
            <a:rPr lang="ar-JO" dirty="0" smtClean="0"/>
            <a:t>توفير المزيد من أنواع الأدوية في القطاع الحكومي</a:t>
          </a:r>
          <a:endParaRPr lang="en-US" dirty="0"/>
        </a:p>
      </dgm:t>
    </dgm:pt>
    <dgm:pt modelId="{96F6A413-B28A-4250-A5AD-7B271D1C7EF3}" type="parTrans" cxnId="{1CD1D16A-9B75-4F03-98D0-0E086A9C5633}">
      <dgm:prSet/>
      <dgm:spPr/>
      <dgm:t>
        <a:bodyPr/>
        <a:lstStyle/>
        <a:p>
          <a:endParaRPr lang="en-US"/>
        </a:p>
      </dgm:t>
    </dgm:pt>
    <dgm:pt modelId="{6164AE8B-80DE-4071-B3CA-0EBE49001A96}" type="sibTrans" cxnId="{1CD1D16A-9B75-4F03-98D0-0E086A9C5633}">
      <dgm:prSet/>
      <dgm:spPr/>
      <dgm:t>
        <a:bodyPr/>
        <a:lstStyle/>
        <a:p>
          <a:endParaRPr lang="en-US"/>
        </a:p>
      </dgm:t>
    </dgm:pt>
    <dgm:pt modelId="{3513BD12-4C06-40CE-ABB9-5A331F586450}">
      <dgm:prSet phldrT="[Text]"/>
      <dgm:spPr/>
      <dgm:t>
        <a:bodyPr/>
        <a:lstStyle/>
        <a:p>
          <a:pPr algn="just" rtl="1"/>
          <a:r>
            <a:rPr lang="ar-JO" dirty="0" smtClean="0"/>
            <a:t>تخفيض من تكلفة تحويلات شراء الخدمة</a:t>
          </a:r>
          <a:endParaRPr lang="en-US" dirty="0"/>
        </a:p>
      </dgm:t>
    </dgm:pt>
    <dgm:pt modelId="{40868488-096B-44F8-9553-4BC3ECE97AD6}" type="parTrans" cxnId="{0EE43DC7-EAD4-4EE5-8973-8AA49D4F50FA}">
      <dgm:prSet/>
      <dgm:spPr/>
      <dgm:t>
        <a:bodyPr/>
        <a:lstStyle/>
        <a:p>
          <a:endParaRPr lang="en-US"/>
        </a:p>
      </dgm:t>
    </dgm:pt>
    <dgm:pt modelId="{419F389C-3D29-41E4-9DA8-E196728F9809}" type="sibTrans" cxnId="{0EE43DC7-EAD4-4EE5-8973-8AA49D4F50FA}">
      <dgm:prSet/>
      <dgm:spPr/>
      <dgm:t>
        <a:bodyPr/>
        <a:lstStyle/>
        <a:p>
          <a:endParaRPr lang="en-US"/>
        </a:p>
      </dgm:t>
    </dgm:pt>
    <dgm:pt modelId="{2F17E722-3178-4CDA-BDCB-52AE59C00CDC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ar-JO" dirty="0" smtClean="0">
              <a:solidFill>
                <a:schemeClr val="tx1"/>
              </a:solidFill>
            </a:rPr>
            <a:t>الأثر</a:t>
          </a:r>
          <a:endParaRPr lang="en-US" dirty="0">
            <a:solidFill>
              <a:schemeClr val="tx1"/>
            </a:solidFill>
          </a:endParaRPr>
        </a:p>
      </dgm:t>
    </dgm:pt>
    <dgm:pt modelId="{D813C393-A245-4C43-B0E9-72B8CAF4697E}" type="parTrans" cxnId="{AF9479FD-CCA7-4275-B9C4-AD51507FD566}">
      <dgm:prSet/>
      <dgm:spPr/>
      <dgm:t>
        <a:bodyPr/>
        <a:lstStyle/>
        <a:p>
          <a:endParaRPr lang="en-US"/>
        </a:p>
      </dgm:t>
    </dgm:pt>
    <dgm:pt modelId="{D41C2484-C39F-45D1-A3A6-4A56D22C2435}" type="sibTrans" cxnId="{AF9479FD-CCA7-4275-B9C4-AD51507FD566}">
      <dgm:prSet/>
      <dgm:spPr/>
      <dgm:t>
        <a:bodyPr/>
        <a:lstStyle/>
        <a:p>
          <a:endParaRPr lang="en-US"/>
        </a:p>
      </dgm:t>
    </dgm:pt>
    <dgm:pt modelId="{E2917E1D-CBBA-45D8-810A-9FBC8C46402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 rtl="1"/>
          <a:r>
            <a:rPr lang="ar-JO" sz="1800" dirty="0" smtClean="0"/>
            <a:t>إستغلال الموارد</a:t>
          </a:r>
          <a:endParaRPr lang="en-US" sz="1800" dirty="0"/>
        </a:p>
      </dgm:t>
    </dgm:pt>
    <dgm:pt modelId="{29766372-8301-487A-8E20-DF3B710207C4}" type="parTrans" cxnId="{01A79945-FA41-4172-87F8-2BFFE707759D}">
      <dgm:prSet/>
      <dgm:spPr/>
      <dgm:t>
        <a:bodyPr/>
        <a:lstStyle/>
        <a:p>
          <a:endParaRPr lang="en-US"/>
        </a:p>
      </dgm:t>
    </dgm:pt>
    <dgm:pt modelId="{F88169D2-975D-4BD1-BDFE-7F0FEC5F5064}" type="sibTrans" cxnId="{01A79945-FA41-4172-87F8-2BFFE707759D}">
      <dgm:prSet/>
      <dgm:spPr/>
      <dgm:t>
        <a:bodyPr/>
        <a:lstStyle/>
        <a:p>
          <a:endParaRPr lang="en-US"/>
        </a:p>
      </dgm:t>
    </dgm:pt>
    <dgm:pt modelId="{EDAFEB65-7C59-469E-AB64-0E0F86B15EF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r" rtl="1"/>
          <a:r>
            <a:rPr lang="ar-JO" sz="1800" dirty="0" smtClean="0"/>
            <a:t>ترشيد الإنفاق</a:t>
          </a:r>
          <a:endParaRPr lang="en-US" sz="1800" dirty="0"/>
        </a:p>
      </dgm:t>
    </dgm:pt>
    <dgm:pt modelId="{C2D63E35-566C-4C08-90BA-D48BFE704522}" type="parTrans" cxnId="{08880BC6-C9D4-47BF-895A-59F6A813694C}">
      <dgm:prSet/>
      <dgm:spPr/>
      <dgm:t>
        <a:bodyPr/>
        <a:lstStyle/>
        <a:p>
          <a:endParaRPr lang="en-US"/>
        </a:p>
      </dgm:t>
    </dgm:pt>
    <dgm:pt modelId="{02D367E1-FEDF-4816-8B11-50EFC8C2CE2E}" type="sibTrans" cxnId="{08880BC6-C9D4-47BF-895A-59F6A813694C}">
      <dgm:prSet/>
      <dgm:spPr/>
      <dgm:t>
        <a:bodyPr/>
        <a:lstStyle/>
        <a:p>
          <a:endParaRPr lang="en-US"/>
        </a:p>
      </dgm:t>
    </dgm:pt>
    <dgm:pt modelId="{2F8E5A64-AF2A-41C0-A102-E0BC998A4024}" type="pres">
      <dgm:prSet presAssocID="{A96274BA-8F94-4E9D-A7BB-04428C0D3C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B7EAF-7CC0-4873-82B1-603841AE8584}" type="pres">
      <dgm:prSet presAssocID="{71054CD4-AE0B-4E0E-8CF0-6E61ED4D5B54}" presName="compNode" presStyleCnt="0"/>
      <dgm:spPr/>
    </dgm:pt>
    <dgm:pt modelId="{D9C21E95-56C3-42C9-B3AC-C88E8DC71C5E}" type="pres">
      <dgm:prSet presAssocID="{71054CD4-AE0B-4E0E-8CF0-6E61ED4D5B54}" presName="noGeometry" presStyleCnt="0"/>
      <dgm:spPr/>
    </dgm:pt>
    <dgm:pt modelId="{1E5834C9-8554-44FE-8425-7304BBE4C7F9}" type="pres">
      <dgm:prSet presAssocID="{71054CD4-AE0B-4E0E-8CF0-6E61ED4D5B54}" presName="childTextVisible" presStyleLbl="bgAccFollowNode1" presStyleIdx="0" presStyleCnt="3" custLinFactNeighborY="1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D8A9-B80D-40F3-9C89-A53D7B456CA6}" type="pres">
      <dgm:prSet presAssocID="{71054CD4-AE0B-4E0E-8CF0-6E61ED4D5B54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3E78582-F158-441D-90B7-5EA8019795D0}" type="pres">
      <dgm:prSet presAssocID="{71054CD4-AE0B-4E0E-8CF0-6E61ED4D5B5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B2F78-3A13-4A92-886B-E57D98B393AD}" type="pres">
      <dgm:prSet presAssocID="{71054CD4-AE0B-4E0E-8CF0-6E61ED4D5B54}" presName="aSpace" presStyleCnt="0"/>
      <dgm:spPr/>
    </dgm:pt>
    <dgm:pt modelId="{BF6B9370-CB9C-4069-AC9C-033B8A23216E}" type="pres">
      <dgm:prSet presAssocID="{1AE1A6F6-2B84-43E4-8BF6-73314526F81A}" presName="compNode" presStyleCnt="0"/>
      <dgm:spPr/>
    </dgm:pt>
    <dgm:pt modelId="{64F26201-A318-4D9E-8863-48B40F95CAC8}" type="pres">
      <dgm:prSet presAssocID="{1AE1A6F6-2B84-43E4-8BF6-73314526F81A}" presName="noGeometry" presStyleCnt="0"/>
      <dgm:spPr/>
    </dgm:pt>
    <dgm:pt modelId="{FD04081A-EEA1-463B-8609-25A40C36DC2A}" type="pres">
      <dgm:prSet presAssocID="{1AE1A6F6-2B84-43E4-8BF6-73314526F81A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7F283-9964-4B79-AE4D-AA009A301DFC}" type="pres">
      <dgm:prSet presAssocID="{1AE1A6F6-2B84-43E4-8BF6-73314526F81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4EF97513-E9C7-4E87-AB84-E9B7459397BF}" type="pres">
      <dgm:prSet presAssocID="{1AE1A6F6-2B84-43E4-8BF6-73314526F81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0A14D-B9CB-43CF-A383-D564C561EE84}" type="pres">
      <dgm:prSet presAssocID="{1AE1A6F6-2B84-43E4-8BF6-73314526F81A}" presName="aSpace" presStyleCnt="0"/>
      <dgm:spPr/>
    </dgm:pt>
    <dgm:pt modelId="{24B52109-94E1-4B43-82CD-8EDBEF16469F}" type="pres">
      <dgm:prSet presAssocID="{2F17E722-3178-4CDA-BDCB-52AE59C00CDC}" presName="compNode" presStyleCnt="0"/>
      <dgm:spPr/>
    </dgm:pt>
    <dgm:pt modelId="{5E32D527-3FC4-4484-848A-71972EDC4129}" type="pres">
      <dgm:prSet presAssocID="{2F17E722-3178-4CDA-BDCB-52AE59C00CDC}" presName="noGeometry" presStyleCnt="0"/>
      <dgm:spPr/>
    </dgm:pt>
    <dgm:pt modelId="{9A9DC57D-0495-4215-83A8-3BF7645D36F6}" type="pres">
      <dgm:prSet presAssocID="{2F17E722-3178-4CDA-BDCB-52AE59C00CDC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CEECB-BB49-4430-8FB8-4A1AF56FD2A8}" type="pres">
      <dgm:prSet presAssocID="{2F17E722-3178-4CDA-BDCB-52AE59C00CDC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F2BBDB06-7871-4E73-9280-9ACCBFCB1F0F}" type="pres">
      <dgm:prSet presAssocID="{2F17E722-3178-4CDA-BDCB-52AE59C00CD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0F75A2-6212-4648-BFC9-7840CB55E34A}" type="presOf" srcId="{2F17E722-3178-4CDA-BDCB-52AE59C00CDC}" destId="{F2BBDB06-7871-4E73-9280-9ACCBFCB1F0F}" srcOrd="0" destOrd="0" presId="urn:microsoft.com/office/officeart/2005/8/layout/hProcess6"/>
    <dgm:cxn modelId="{8EB2CED8-EB6E-4E98-8EC4-ABB5AF96C803}" type="presOf" srcId="{E2917E1D-CBBA-45D8-810A-9FBC8C46402B}" destId="{9A9DC57D-0495-4215-83A8-3BF7645D36F6}" srcOrd="0" destOrd="0" presId="urn:microsoft.com/office/officeart/2005/8/layout/hProcess6"/>
    <dgm:cxn modelId="{83EFBBB8-3780-4596-AD32-BDA15A6F1385}" type="presOf" srcId="{1AE1A6F6-2B84-43E4-8BF6-73314526F81A}" destId="{4EF97513-E9C7-4E87-AB84-E9B7459397BF}" srcOrd="0" destOrd="0" presId="urn:microsoft.com/office/officeart/2005/8/layout/hProcess6"/>
    <dgm:cxn modelId="{4760E01E-F3D3-416C-87CA-203D02156D12}" srcId="{A96274BA-8F94-4E9D-A7BB-04428C0D3C22}" destId="{71054CD4-AE0B-4E0E-8CF0-6E61ED4D5B54}" srcOrd="0" destOrd="0" parTransId="{D04D9605-799C-47D3-A970-D64DFA048821}" sibTransId="{3F6DE59B-A540-4C10-A622-25B831634915}"/>
    <dgm:cxn modelId="{1B8E2BC7-C292-4CEC-8A2C-CBF11C7EBF09}" type="presOf" srcId="{E2917E1D-CBBA-45D8-810A-9FBC8C46402B}" destId="{5CECEECB-BB49-4430-8FB8-4A1AF56FD2A8}" srcOrd="1" destOrd="0" presId="urn:microsoft.com/office/officeart/2005/8/layout/hProcess6"/>
    <dgm:cxn modelId="{1CD1D16A-9B75-4F03-98D0-0E086A9C5633}" srcId="{1AE1A6F6-2B84-43E4-8BF6-73314526F81A}" destId="{F9CFB3C7-5A37-45E6-9A79-307A21723819}" srcOrd="0" destOrd="0" parTransId="{96F6A413-B28A-4250-A5AD-7B271D1C7EF3}" sibTransId="{6164AE8B-80DE-4071-B3CA-0EBE49001A96}"/>
    <dgm:cxn modelId="{4B84DF43-AF8D-41DC-8799-2DFD671B3971}" type="presOf" srcId="{3513BD12-4C06-40CE-ABB9-5A331F586450}" destId="{FD04081A-EEA1-463B-8609-25A40C36DC2A}" srcOrd="0" destOrd="1" presId="urn:microsoft.com/office/officeart/2005/8/layout/hProcess6"/>
    <dgm:cxn modelId="{0EE43DC7-EAD4-4EE5-8973-8AA49D4F50FA}" srcId="{1AE1A6F6-2B84-43E4-8BF6-73314526F81A}" destId="{3513BD12-4C06-40CE-ABB9-5A331F586450}" srcOrd="1" destOrd="0" parTransId="{40868488-096B-44F8-9553-4BC3ECE97AD6}" sibTransId="{419F389C-3D29-41E4-9DA8-E196728F9809}"/>
    <dgm:cxn modelId="{7C145FF6-A1A3-4553-960D-9024D09FF195}" srcId="{A96274BA-8F94-4E9D-A7BB-04428C0D3C22}" destId="{1AE1A6F6-2B84-43E4-8BF6-73314526F81A}" srcOrd="1" destOrd="0" parTransId="{69C61A9D-6FCE-4343-87B9-BB32F0325F8D}" sibTransId="{160E1E90-18BC-453D-B381-CA285A293E41}"/>
    <dgm:cxn modelId="{08880BC6-C9D4-47BF-895A-59F6A813694C}" srcId="{2F17E722-3178-4CDA-BDCB-52AE59C00CDC}" destId="{EDAFEB65-7C59-469E-AB64-0E0F86B15EFD}" srcOrd="1" destOrd="0" parTransId="{C2D63E35-566C-4C08-90BA-D48BFE704522}" sibTransId="{02D367E1-FEDF-4816-8B11-50EFC8C2CE2E}"/>
    <dgm:cxn modelId="{7FABC9C2-81F8-499D-92D6-2168434B4228}" type="presOf" srcId="{F9CFB3C7-5A37-45E6-9A79-307A21723819}" destId="{0587F283-9964-4B79-AE4D-AA009A301DFC}" srcOrd="1" destOrd="0" presId="urn:microsoft.com/office/officeart/2005/8/layout/hProcess6"/>
    <dgm:cxn modelId="{0327F419-A796-4F4F-A8BE-3298977F7E1C}" type="presOf" srcId="{E81E008E-69E6-4479-9E48-83B960741977}" destId="{128BD8A9-B80D-40F3-9C89-A53D7B456CA6}" srcOrd="1" destOrd="0" presId="urn:microsoft.com/office/officeart/2005/8/layout/hProcess6"/>
    <dgm:cxn modelId="{23D1DFBE-4AC7-4F4A-8F5A-407A121F3DCA}" type="presOf" srcId="{71054CD4-AE0B-4E0E-8CF0-6E61ED4D5B54}" destId="{B3E78582-F158-441D-90B7-5EA8019795D0}" srcOrd="0" destOrd="0" presId="urn:microsoft.com/office/officeart/2005/8/layout/hProcess6"/>
    <dgm:cxn modelId="{081CFA58-1FAE-4D46-8225-4B675E70AFA8}" type="presOf" srcId="{EDAFEB65-7C59-469E-AB64-0E0F86B15EFD}" destId="{5CECEECB-BB49-4430-8FB8-4A1AF56FD2A8}" srcOrd="1" destOrd="1" presId="urn:microsoft.com/office/officeart/2005/8/layout/hProcess6"/>
    <dgm:cxn modelId="{8468EE60-9DE4-435F-BDD7-648125D41594}" type="presOf" srcId="{EDAFEB65-7C59-469E-AB64-0E0F86B15EFD}" destId="{9A9DC57D-0495-4215-83A8-3BF7645D36F6}" srcOrd="0" destOrd="1" presId="urn:microsoft.com/office/officeart/2005/8/layout/hProcess6"/>
    <dgm:cxn modelId="{F675FD68-3B13-4BF2-9233-685FE1881C9C}" type="presOf" srcId="{F9CFB3C7-5A37-45E6-9A79-307A21723819}" destId="{FD04081A-EEA1-463B-8609-25A40C36DC2A}" srcOrd="0" destOrd="0" presId="urn:microsoft.com/office/officeart/2005/8/layout/hProcess6"/>
    <dgm:cxn modelId="{5DE82351-DC8C-442A-B31F-71FE85C417D3}" type="presOf" srcId="{A96274BA-8F94-4E9D-A7BB-04428C0D3C22}" destId="{2F8E5A64-AF2A-41C0-A102-E0BC998A4024}" srcOrd="0" destOrd="0" presId="urn:microsoft.com/office/officeart/2005/8/layout/hProcess6"/>
    <dgm:cxn modelId="{01A79945-FA41-4172-87F8-2BFFE707759D}" srcId="{2F17E722-3178-4CDA-BDCB-52AE59C00CDC}" destId="{E2917E1D-CBBA-45D8-810A-9FBC8C46402B}" srcOrd="0" destOrd="0" parTransId="{29766372-8301-487A-8E20-DF3B710207C4}" sibTransId="{F88169D2-975D-4BD1-BDFE-7F0FEC5F5064}"/>
    <dgm:cxn modelId="{2E04EF21-837E-4421-B709-85A765635A8A}" type="presOf" srcId="{E81E008E-69E6-4479-9E48-83B960741977}" destId="{1E5834C9-8554-44FE-8425-7304BBE4C7F9}" srcOrd="0" destOrd="0" presId="urn:microsoft.com/office/officeart/2005/8/layout/hProcess6"/>
    <dgm:cxn modelId="{6F5E6546-F78B-48FD-AD71-530C2CC96B5F}" type="presOf" srcId="{3513BD12-4C06-40CE-ABB9-5A331F586450}" destId="{0587F283-9964-4B79-AE4D-AA009A301DFC}" srcOrd="1" destOrd="1" presId="urn:microsoft.com/office/officeart/2005/8/layout/hProcess6"/>
    <dgm:cxn modelId="{AF9479FD-CCA7-4275-B9C4-AD51507FD566}" srcId="{A96274BA-8F94-4E9D-A7BB-04428C0D3C22}" destId="{2F17E722-3178-4CDA-BDCB-52AE59C00CDC}" srcOrd="2" destOrd="0" parTransId="{D813C393-A245-4C43-B0E9-72B8CAF4697E}" sibTransId="{D41C2484-C39F-45D1-A3A6-4A56D22C2435}"/>
    <dgm:cxn modelId="{2C6BC42A-F502-4C38-80F4-1AD314A084AE}" srcId="{71054CD4-AE0B-4E0E-8CF0-6E61ED4D5B54}" destId="{E81E008E-69E6-4479-9E48-83B960741977}" srcOrd="0" destOrd="0" parTransId="{18E0FE4F-2916-4005-BAA6-3D596C04A1B3}" sibTransId="{812BA511-1A1A-451B-BA3B-D72DA0B3D294}"/>
    <dgm:cxn modelId="{4AEA3565-5159-47B5-97FC-008438D85F84}" type="presParOf" srcId="{2F8E5A64-AF2A-41C0-A102-E0BC998A4024}" destId="{83BB7EAF-7CC0-4873-82B1-603841AE8584}" srcOrd="0" destOrd="0" presId="urn:microsoft.com/office/officeart/2005/8/layout/hProcess6"/>
    <dgm:cxn modelId="{EB85E29B-695A-4C7B-9744-5E92CDD2CFBF}" type="presParOf" srcId="{83BB7EAF-7CC0-4873-82B1-603841AE8584}" destId="{D9C21E95-56C3-42C9-B3AC-C88E8DC71C5E}" srcOrd="0" destOrd="0" presId="urn:microsoft.com/office/officeart/2005/8/layout/hProcess6"/>
    <dgm:cxn modelId="{DDA1B97A-A785-4431-B263-87AAB0C495DD}" type="presParOf" srcId="{83BB7EAF-7CC0-4873-82B1-603841AE8584}" destId="{1E5834C9-8554-44FE-8425-7304BBE4C7F9}" srcOrd="1" destOrd="0" presId="urn:microsoft.com/office/officeart/2005/8/layout/hProcess6"/>
    <dgm:cxn modelId="{AA4943FD-F07C-49DF-87F9-60FFBDA04605}" type="presParOf" srcId="{83BB7EAF-7CC0-4873-82B1-603841AE8584}" destId="{128BD8A9-B80D-40F3-9C89-A53D7B456CA6}" srcOrd="2" destOrd="0" presId="urn:microsoft.com/office/officeart/2005/8/layout/hProcess6"/>
    <dgm:cxn modelId="{736F019C-5777-45B0-AE3E-60F98E94EBDA}" type="presParOf" srcId="{83BB7EAF-7CC0-4873-82B1-603841AE8584}" destId="{B3E78582-F158-441D-90B7-5EA8019795D0}" srcOrd="3" destOrd="0" presId="urn:microsoft.com/office/officeart/2005/8/layout/hProcess6"/>
    <dgm:cxn modelId="{2F00425E-9112-4285-95B6-5E7B88FC7D36}" type="presParOf" srcId="{2F8E5A64-AF2A-41C0-A102-E0BC998A4024}" destId="{180B2F78-3A13-4A92-886B-E57D98B393AD}" srcOrd="1" destOrd="0" presId="urn:microsoft.com/office/officeart/2005/8/layout/hProcess6"/>
    <dgm:cxn modelId="{92FB4BBE-0596-49E9-822D-951798C23703}" type="presParOf" srcId="{2F8E5A64-AF2A-41C0-A102-E0BC998A4024}" destId="{BF6B9370-CB9C-4069-AC9C-033B8A23216E}" srcOrd="2" destOrd="0" presId="urn:microsoft.com/office/officeart/2005/8/layout/hProcess6"/>
    <dgm:cxn modelId="{321FE74A-81DF-4830-958C-B07DD199FD37}" type="presParOf" srcId="{BF6B9370-CB9C-4069-AC9C-033B8A23216E}" destId="{64F26201-A318-4D9E-8863-48B40F95CAC8}" srcOrd="0" destOrd="0" presId="urn:microsoft.com/office/officeart/2005/8/layout/hProcess6"/>
    <dgm:cxn modelId="{9570BF58-2491-4685-862A-E3864CBCC661}" type="presParOf" srcId="{BF6B9370-CB9C-4069-AC9C-033B8A23216E}" destId="{FD04081A-EEA1-463B-8609-25A40C36DC2A}" srcOrd="1" destOrd="0" presId="urn:microsoft.com/office/officeart/2005/8/layout/hProcess6"/>
    <dgm:cxn modelId="{B8BE0DA1-953E-460A-BC2E-14998DC06899}" type="presParOf" srcId="{BF6B9370-CB9C-4069-AC9C-033B8A23216E}" destId="{0587F283-9964-4B79-AE4D-AA009A301DFC}" srcOrd="2" destOrd="0" presId="urn:microsoft.com/office/officeart/2005/8/layout/hProcess6"/>
    <dgm:cxn modelId="{CFB02605-BAA1-478D-B0DA-F8BA9EA85991}" type="presParOf" srcId="{BF6B9370-CB9C-4069-AC9C-033B8A23216E}" destId="{4EF97513-E9C7-4E87-AB84-E9B7459397BF}" srcOrd="3" destOrd="0" presId="urn:microsoft.com/office/officeart/2005/8/layout/hProcess6"/>
    <dgm:cxn modelId="{9836A293-215F-40BB-9D9D-0F858BD1546A}" type="presParOf" srcId="{2F8E5A64-AF2A-41C0-A102-E0BC998A4024}" destId="{9EF0A14D-B9CB-43CF-A383-D564C561EE84}" srcOrd="3" destOrd="0" presId="urn:microsoft.com/office/officeart/2005/8/layout/hProcess6"/>
    <dgm:cxn modelId="{BF458E18-6226-48C6-972C-3DAFD61DC5D0}" type="presParOf" srcId="{2F8E5A64-AF2A-41C0-A102-E0BC998A4024}" destId="{24B52109-94E1-4B43-82CD-8EDBEF16469F}" srcOrd="4" destOrd="0" presId="urn:microsoft.com/office/officeart/2005/8/layout/hProcess6"/>
    <dgm:cxn modelId="{357187C1-FBFC-4CAA-A673-BE8BD722D4AC}" type="presParOf" srcId="{24B52109-94E1-4B43-82CD-8EDBEF16469F}" destId="{5E32D527-3FC4-4484-848A-71972EDC4129}" srcOrd="0" destOrd="0" presId="urn:microsoft.com/office/officeart/2005/8/layout/hProcess6"/>
    <dgm:cxn modelId="{65CE7A06-E8D0-43A3-B06E-39EDB75B53CF}" type="presParOf" srcId="{24B52109-94E1-4B43-82CD-8EDBEF16469F}" destId="{9A9DC57D-0495-4215-83A8-3BF7645D36F6}" srcOrd="1" destOrd="0" presId="urn:microsoft.com/office/officeart/2005/8/layout/hProcess6"/>
    <dgm:cxn modelId="{8BCD7E54-8A7D-4CD5-A352-E12014B9724A}" type="presParOf" srcId="{24B52109-94E1-4B43-82CD-8EDBEF16469F}" destId="{5CECEECB-BB49-4430-8FB8-4A1AF56FD2A8}" srcOrd="2" destOrd="0" presId="urn:microsoft.com/office/officeart/2005/8/layout/hProcess6"/>
    <dgm:cxn modelId="{A6980251-CF93-430C-8F18-DB37E576D6F2}" type="presParOf" srcId="{24B52109-94E1-4B43-82CD-8EDBEF16469F}" destId="{F2BBDB06-7871-4E73-9280-9ACCBFCB1F0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96274BA-8F94-4E9D-A7BB-04428C0D3C22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054CD4-AE0B-4E0E-8CF0-6E61ED4D5B54}">
      <dgm:prSet phldrT="[Text]"/>
      <dgm:spPr/>
      <dgm:t>
        <a:bodyPr/>
        <a:lstStyle/>
        <a:p>
          <a:r>
            <a:rPr lang="ar-JO" dirty="0" smtClean="0"/>
            <a:t>التدخل</a:t>
          </a:r>
        </a:p>
        <a:p>
          <a:r>
            <a:rPr lang="ar-JO" dirty="0" smtClean="0"/>
            <a:t>الأول</a:t>
          </a:r>
          <a:endParaRPr lang="en-US" dirty="0"/>
        </a:p>
      </dgm:t>
    </dgm:pt>
    <dgm:pt modelId="{D04D9605-799C-47D3-A970-D64DFA048821}" type="parTrans" cxnId="{4760E01E-F3D3-416C-87CA-203D02156D12}">
      <dgm:prSet/>
      <dgm:spPr/>
      <dgm:t>
        <a:bodyPr/>
        <a:lstStyle/>
        <a:p>
          <a:endParaRPr lang="en-US"/>
        </a:p>
      </dgm:t>
    </dgm:pt>
    <dgm:pt modelId="{3F6DE59B-A540-4C10-A622-25B831634915}" type="sibTrans" cxnId="{4760E01E-F3D3-416C-87CA-203D02156D12}">
      <dgm:prSet/>
      <dgm:spPr/>
      <dgm:t>
        <a:bodyPr/>
        <a:lstStyle/>
        <a:p>
          <a:endParaRPr lang="en-US"/>
        </a:p>
      </dgm:t>
    </dgm:pt>
    <dgm:pt modelId="{E81E008E-69E6-4479-9E48-83B960741977}">
      <dgm:prSet phldrT="[Text]"/>
      <dgm:spPr/>
      <dgm:t>
        <a:bodyPr/>
        <a:lstStyle/>
        <a:p>
          <a:pPr rtl="1"/>
          <a:r>
            <a:rPr lang="ar-JO" sz="1800" dirty="0" smtClean="0"/>
            <a:t>تشكيل لجنة عليا برئاسة وكيل الوزارة</a:t>
          </a:r>
          <a:endParaRPr lang="en-US" sz="1800" dirty="0"/>
        </a:p>
      </dgm:t>
    </dgm:pt>
    <dgm:pt modelId="{18E0FE4F-2916-4005-BAA6-3D596C04A1B3}" type="parTrans" cxnId="{2C6BC42A-F502-4C38-80F4-1AD314A084AE}">
      <dgm:prSet/>
      <dgm:spPr/>
      <dgm:t>
        <a:bodyPr/>
        <a:lstStyle/>
        <a:p>
          <a:endParaRPr lang="en-US"/>
        </a:p>
      </dgm:t>
    </dgm:pt>
    <dgm:pt modelId="{812BA511-1A1A-451B-BA3B-D72DA0B3D294}" type="sibTrans" cxnId="{2C6BC42A-F502-4C38-80F4-1AD314A084AE}">
      <dgm:prSet/>
      <dgm:spPr/>
      <dgm:t>
        <a:bodyPr/>
        <a:lstStyle/>
        <a:p>
          <a:endParaRPr lang="en-US"/>
        </a:p>
      </dgm:t>
    </dgm:pt>
    <dgm:pt modelId="{1AE1A6F6-2B84-43E4-8BF6-73314526F81A}">
      <dgm:prSet phldrT="[Text]"/>
      <dgm:spPr/>
      <dgm:t>
        <a:bodyPr/>
        <a:lstStyle/>
        <a:p>
          <a:r>
            <a:rPr lang="ar-JO" dirty="0" smtClean="0"/>
            <a:t>النتيجة</a:t>
          </a:r>
          <a:endParaRPr lang="en-US" dirty="0"/>
        </a:p>
      </dgm:t>
    </dgm:pt>
    <dgm:pt modelId="{69C61A9D-6FCE-4343-87B9-BB32F0325F8D}" type="parTrans" cxnId="{7C145FF6-A1A3-4553-960D-9024D09FF195}">
      <dgm:prSet/>
      <dgm:spPr/>
      <dgm:t>
        <a:bodyPr/>
        <a:lstStyle/>
        <a:p>
          <a:endParaRPr lang="en-US"/>
        </a:p>
      </dgm:t>
    </dgm:pt>
    <dgm:pt modelId="{160E1E90-18BC-453D-B381-CA285A293E41}" type="sibTrans" cxnId="{7C145FF6-A1A3-4553-960D-9024D09FF195}">
      <dgm:prSet/>
      <dgm:spPr/>
      <dgm:t>
        <a:bodyPr/>
        <a:lstStyle/>
        <a:p>
          <a:endParaRPr lang="en-US"/>
        </a:p>
      </dgm:t>
    </dgm:pt>
    <dgm:pt modelId="{F9CFB3C7-5A37-45E6-9A79-307A21723819}">
      <dgm:prSet phldrT="[Text]" custT="1"/>
      <dgm:spPr/>
      <dgm:t>
        <a:bodyPr/>
        <a:lstStyle/>
        <a:p>
          <a:pPr rtl="1"/>
          <a:r>
            <a:rPr lang="ar-JO" sz="2000" dirty="0" smtClean="0"/>
            <a:t>لجنة للترميز</a:t>
          </a:r>
          <a:endParaRPr lang="en-US" sz="2000" dirty="0"/>
        </a:p>
      </dgm:t>
    </dgm:pt>
    <dgm:pt modelId="{96F6A413-B28A-4250-A5AD-7B271D1C7EF3}" type="parTrans" cxnId="{1CD1D16A-9B75-4F03-98D0-0E086A9C5633}">
      <dgm:prSet/>
      <dgm:spPr/>
      <dgm:t>
        <a:bodyPr/>
        <a:lstStyle/>
        <a:p>
          <a:endParaRPr lang="en-US"/>
        </a:p>
      </dgm:t>
    </dgm:pt>
    <dgm:pt modelId="{6164AE8B-80DE-4071-B3CA-0EBE49001A96}" type="sibTrans" cxnId="{1CD1D16A-9B75-4F03-98D0-0E086A9C5633}">
      <dgm:prSet/>
      <dgm:spPr/>
      <dgm:t>
        <a:bodyPr/>
        <a:lstStyle/>
        <a:p>
          <a:endParaRPr lang="en-US"/>
        </a:p>
      </dgm:t>
    </dgm:pt>
    <dgm:pt modelId="{2F17E722-3178-4CDA-BDCB-52AE59C00CDC}">
      <dgm:prSet phldrT="[Text]"/>
      <dgm:spPr/>
      <dgm:t>
        <a:bodyPr/>
        <a:lstStyle/>
        <a:p>
          <a:r>
            <a:rPr lang="ar-JO" dirty="0" smtClean="0"/>
            <a:t>الأثر</a:t>
          </a:r>
          <a:endParaRPr lang="en-US" dirty="0"/>
        </a:p>
      </dgm:t>
    </dgm:pt>
    <dgm:pt modelId="{D813C393-A245-4C43-B0E9-72B8CAF4697E}" type="parTrans" cxnId="{AF9479FD-CCA7-4275-B9C4-AD51507FD566}">
      <dgm:prSet/>
      <dgm:spPr/>
      <dgm:t>
        <a:bodyPr/>
        <a:lstStyle/>
        <a:p>
          <a:endParaRPr lang="en-US"/>
        </a:p>
      </dgm:t>
    </dgm:pt>
    <dgm:pt modelId="{D41C2484-C39F-45D1-A3A6-4A56D22C2435}" type="sibTrans" cxnId="{AF9479FD-CCA7-4275-B9C4-AD51507FD566}">
      <dgm:prSet/>
      <dgm:spPr/>
      <dgm:t>
        <a:bodyPr/>
        <a:lstStyle/>
        <a:p>
          <a:endParaRPr lang="en-US"/>
        </a:p>
      </dgm:t>
    </dgm:pt>
    <dgm:pt modelId="{E2917E1D-CBBA-45D8-810A-9FBC8C46402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JO" sz="1800" dirty="0" smtClean="0"/>
            <a:t>تعزيز الشفافية</a:t>
          </a:r>
          <a:endParaRPr lang="en-US" sz="1800" dirty="0"/>
        </a:p>
      </dgm:t>
    </dgm:pt>
    <dgm:pt modelId="{29766372-8301-487A-8E20-DF3B710207C4}" type="parTrans" cxnId="{01A79945-FA41-4172-87F8-2BFFE707759D}">
      <dgm:prSet/>
      <dgm:spPr/>
      <dgm:t>
        <a:bodyPr/>
        <a:lstStyle/>
        <a:p>
          <a:endParaRPr lang="en-US"/>
        </a:p>
      </dgm:t>
    </dgm:pt>
    <dgm:pt modelId="{F88169D2-975D-4BD1-BDFE-7F0FEC5F5064}" type="sibTrans" cxnId="{01A79945-FA41-4172-87F8-2BFFE707759D}">
      <dgm:prSet/>
      <dgm:spPr/>
      <dgm:t>
        <a:bodyPr/>
        <a:lstStyle/>
        <a:p>
          <a:endParaRPr lang="en-US"/>
        </a:p>
      </dgm:t>
    </dgm:pt>
    <dgm:pt modelId="{EDAFEB65-7C59-469E-AB64-0E0F86B15EF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JO" sz="1800" dirty="0" smtClean="0"/>
            <a:t>ترشيد الإنفاق</a:t>
          </a:r>
          <a:endParaRPr lang="en-US" sz="1800" dirty="0"/>
        </a:p>
      </dgm:t>
    </dgm:pt>
    <dgm:pt modelId="{C2D63E35-566C-4C08-90BA-D48BFE704522}" type="parTrans" cxnId="{08880BC6-C9D4-47BF-895A-59F6A813694C}">
      <dgm:prSet/>
      <dgm:spPr/>
      <dgm:t>
        <a:bodyPr/>
        <a:lstStyle/>
        <a:p>
          <a:endParaRPr lang="en-US"/>
        </a:p>
      </dgm:t>
    </dgm:pt>
    <dgm:pt modelId="{02D367E1-FEDF-4816-8B11-50EFC8C2CE2E}" type="sibTrans" cxnId="{08880BC6-C9D4-47BF-895A-59F6A813694C}">
      <dgm:prSet/>
      <dgm:spPr/>
      <dgm:t>
        <a:bodyPr/>
        <a:lstStyle/>
        <a:p>
          <a:endParaRPr lang="en-US"/>
        </a:p>
      </dgm:t>
    </dgm:pt>
    <dgm:pt modelId="{3513BD12-4C06-40CE-ABB9-5A331F586450}">
      <dgm:prSet phldrT="[Text]" custT="1"/>
      <dgm:spPr/>
      <dgm:t>
        <a:bodyPr/>
        <a:lstStyle/>
        <a:p>
          <a:pPr rtl="1"/>
          <a:r>
            <a:rPr lang="ar-JO" sz="2000" dirty="0" smtClean="0"/>
            <a:t>لجنة لدراسة الأسعار</a:t>
          </a:r>
          <a:endParaRPr lang="en-US" sz="2000" dirty="0"/>
        </a:p>
      </dgm:t>
    </dgm:pt>
    <dgm:pt modelId="{419F389C-3D29-41E4-9DA8-E196728F9809}" type="sibTrans" cxnId="{0EE43DC7-EAD4-4EE5-8973-8AA49D4F50FA}">
      <dgm:prSet/>
      <dgm:spPr/>
      <dgm:t>
        <a:bodyPr/>
        <a:lstStyle/>
        <a:p>
          <a:endParaRPr lang="en-US"/>
        </a:p>
      </dgm:t>
    </dgm:pt>
    <dgm:pt modelId="{40868488-096B-44F8-9553-4BC3ECE97AD6}" type="parTrans" cxnId="{0EE43DC7-EAD4-4EE5-8973-8AA49D4F50FA}">
      <dgm:prSet/>
      <dgm:spPr/>
      <dgm:t>
        <a:bodyPr/>
        <a:lstStyle/>
        <a:p>
          <a:endParaRPr lang="en-US"/>
        </a:p>
      </dgm:t>
    </dgm:pt>
    <dgm:pt modelId="{E5D7AC2D-6236-4BF6-992A-1A176A55E21A}">
      <dgm:prSet phldrT="[Text]" custT="1"/>
      <dgm:spPr/>
      <dgm:t>
        <a:bodyPr/>
        <a:lstStyle/>
        <a:p>
          <a:pPr rtl="1"/>
          <a:r>
            <a:rPr lang="ar-JO" sz="1800" dirty="0" smtClean="0"/>
            <a:t>تحليل البيانات2021 	</a:t>
          </a:r>
          <a:endParaRPr lang="en-US" sz="1800" dirty="0"/>
        </a:p>
      </dgm:t>
    </dgm:pt>
    <dgm:pt modelId="{D1954D10-64ED-4161-B017-DF5FA656717F}" type="sibTrans" cxnId="{98FD4269-EFA4-4396-A024-CE3E5CCFB8DF}">
      <dgm:prSet/>
      <dgm:spPr/>
      <dgm:t>
        <a:bodyPr/>
        <a:lstStyle/>
        <a:p>
          <a:endParaRPr lang="en-US"/>
        </a:p>
      </dgm:t>
    </dgm:pt>
    <dgm:pt modelId="{FA26A67A-6E3B-489F-BEFF-A7BD843DF5D8}" type="parTrans" cxnId="{98FD4269-EFA4-4396-A024-CE3E5CCFB8DF}">
      <dgm:prSet/>
      <dgm:spPr/>
      <dgm:t>
        <a:bodyPr/>
        <a:lstStyle/>
        <a:p>
          <a:endParaRPr lang="en-US"/>
        </a:p>
      </dgm:t>
    </dgm:pt>
    <dgm:pt modelId="{2F8E5A64-AF2A-41C0-A102-E0BC998A4024}" type="pres">
      <dgm:prSet presAssocID="{A96274BA-8F94-4E9D-A7BB-04428C0D3C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B7EAF-7CC0-4873-82B1-603841AE8584}" type="pres">
      <dgm:prSet presAssocID="{71054CD4-AE0B-4E0E-8CF0-6E61ED4D5B54}" presName="compNode" presStyleCnt="0"/>
      <dgm:spPr/>
    </dgm:pt>
    <dgm:pt modelId="{D9C21E95-56C3-42C9-B3AC-C88E8DC71C5E}" type="pres">
      <dgm:prSet presAssocID="{71054CD4-AE0B-4E0E-8CF0-6E61ED4D5B54}" presName="noGeometry" presStyleCnt="0"/>
      <dgm:spPr/>
    </dgm:pt>
    <dgm:pt modelId="{1E5834C9-8554-44FE-8425-7304BBE4C7F9}" type="pres">
      <dgm:prSet presAssocID="{71054CD4-AE0B-4E0E-8CF0-6E61ED4D5B54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D8A9-B80D-40F3-9C89-A53D7B456CA6}" type="pres">
      <dgm:prSet presAssocID="{71054CD4-AE0B-4E0E-8CF0-6E61ED4D5B54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3E78582-F158-441D-90B7-5EA8019795D0}" type="pres">
      <dgm:prSet presAssocID="{71054CD4-AE0B-4E0E-8CF0-6E61ED4D5B5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B2F78-3A13-4A92-886B-E57D98B393AD}" type="pres">
      <dgm:prSet presAssocID="{71054CD4-AE0B-4E0E-8CF0-6E61ED4D5B54}" presName="aSpace" presStyleCnt="0"/>
      <dgm:spPr/>
    </dgm:pt>
    <dgm:pt modelId="{BF6B9370-CB9C-4069-AC9C-033B8A23216E}" type="pres">
      <dgm:prSet presAssocID="{1AE1A6F6-2B84-43E4-8BF6-73314526F81A}" presName="compNode" presStyleCnt="0"/>
      <dgm:spPr/>
    </dgm:pt>
    <dgm:pt modelId="{64F26201-A318-4D9E-8863-48B40F95CAC8}" type="pres">
      <dgm:prSet presAssocID="{1AE1A6F6-2B84-43E4-8BF6-73314526F81A}" presName="noGeometry" presStyleCnt="0"/>
      <dgm:spPr/>
    </dgm:pt>
    <dgm:pt modelId="{FD04081A-EEA1-463B-8609-25A40C36DC2A}" type="pres">
      <dgm:prSet presAssocID="{1AE1A6F6-2B84-43E4-8BF6-73314526F81A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7F283-9964-4B79-AE4D-AA009A301DFC}" type="pres">
      <dgm:prSet presAssocID="{1AE1A6F6-2B84-43E4-8BF6-73314526F81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4EF97513-E9C7-4E87-AB84-E9B7459397BF}" type="pres">
      <dgm:prSet presAssocID="{1AE1A6F6-2B84-43E4-8BF6-73314526F81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0A14D-B9CB-43CF-A383-D564C561EE84}" type="pres">
      <dgm:prSet presAssocID="{1AE1A6F6-2B84-43E4-8BF6-73314526F81A}" presName="aSpace" presStyleCnt="0"/>
      <dgm:spPr/>
    </dgm:pt>
    <dgm:pt modelId="{24B52109-94E1-4B43-82CD-8EDBEF16469F}" type="pres">
      <dgm:prSet presAssocID="{2F17E722-3178-4CDA-BDCB-52AE59C00CDC}" presName="compNode" presStyleCnt="0"/>
      <dgm:spPr/>
    </dgm:pt>
    <dgm:pt modelId="{5E32D527-3FC4-4484-848A-71972EDC4129}" type="pres">
      <dgm:prSet presAssocID="{2F17E722-3178-4CDA-BDCB-52AE59C00CDC}" presName="noGeometry" presStyleCnt="0"/>
      <dgm:spPr/>
    </dgm:pt>
    <dgm:pt modelId="{9A9DC57D-0495-4215-83A8-3BF7645D36F6}" type="pres">
      <dgm:prSet presAssocID="{2F17E722-3178-4CDA-BDCB-52AE59C00CDC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CEECB-BB49-4430-8FB8-4A1AF56FD2A8}" type="pres">
      <dgm:prSet presAssocID="{2F17E722-3178-4CDA-BDCB-52AE59C00CDC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F2BBDB06-7871-4E73-9280-9ACCBFCB1F0F}" type="pres">
      <dgm:prSet presAssocID="{2F17E722-3178-4CDA-BDCB-52AE59C00CD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A584A-C580-4882-8712-19C8A1923E68}" type="presOf" srcId="{E2917E1D-CBBA-45D8-810A-9FBC8C46402B}" destId="{9A9DC57D-0495-4215-83A8-3BF7645D36F6}" srcOrd="0" destOrd="0" presId="urn:microsoft.com/office/officeart/2005/8/layout/hProcess6"/>
    <dgm:cxn modelId="{899439F3-FEFA-43B4-B78A-19737C6AA060}" type="presOf" srcId="{3513BD12-4C06-40CE-ABB9-5A331F586450}" destId="{0587F283-9964-4B79-AE4D-AA009A301DFC}" srcOrd="1" destOrd="1" presId="urn:microsoft.com/office/officeart/2005/8/layout/hProcess6"/>
    <dgm:cxn modelId="{0EE43DC7-EAD4-4EE5-8973-8AA49D4F50FA}" srcId="{1AE1A6F6-2B84-43E4-8BF6-73314526F81A}" destId="{3513BD12-4C06-40CE-ABB9-5A331F586450}" srcOrd="1" destOrd="0" parTransId="{40868488-096B-44F8-9553-4BC3ECE97AD6}" sibTransId="{419F389C-3D29-41E4-9DA8-E196728F9809}"/>
    <dgm:cxn modelId="{860CE34F-AEE9-422E-9833-64DEBE83FA2B}" type="presOf" srcId="{E5D7AC2D-6236-4BF6-992A-1A176A55E21A}" destId="{128BD8A9-B80D-40F3-9C89-A53D7B456CA6}" srcOrd="1" destOrd="1" presId="urn:microsoft.com/office/officeart/2005/8/layout/hProcess6"/>
    <dgm:cxn modelId="{1CD1D16A-9B75-4F03-98D0-0E086A9C5633}" srcId="{1AE1A6F6-2B84-43E4-8BF6-73314526F81A}" destId="{F9CFB3C7-5A37-45E6-9A79-307A21723819}" srcOrd="0" destOrd="0" parTransId="{96F6A413-B28A-4250-A5AD-7B271D1C7EF3}" sibTransId="{6164AE8B-80DE-4071-B3CA-0EBE49001A96}"/>
    <dgm:cxn modelId="{7DC9C3FA-EF22-40DD-B88B-2C737965DAEA}" type="presOf" srcId="{E5D7AC2D-6236-4BF6-992A-1A176A55E21A}" destId="{1E5834C9-8554-44FE-8425-7304BBE4C7F9}" srcOrd="0" destOrd="1" presId="urn:microsoft.com/office/officeart/2005/8/layout/hProcess6"/>
    <dgm:cxn modelId="{8C5CB540-14F4-474E-B313-0496260CF68D}" type="presOf" srcId="{E81E008E-69E6-4479-9E48-83B960741977}" destId="{1E5834C9-8554-44FE-8425-7304BBE4C7F9}" srcOrd="0" destOrd="0" presId="urn:microsoft.com/office/officeart/2005/8/layout/hProcess6"/>
    <dgm:cxn modelId="{340BD176-947B-4355-8C8F-7C48C4C3C6C5}" type="presOf" srcId="{E81E008E-69E6-4479-9E48-83B960741977}" destId="{128BD8A9-B80D-40F3-9C89-A53D7B456CA6}" srcOrd="1" destOrd="0" presId="urn:microsoft.com/office/officeart/2005/8/layout/hProcess6"/>
    <dgm:cxn modelId="{4760E01E-F3D3-416C-87CA-203D02156D12}" srcId="{A96274BA-8F94-4E9D-A7BB-04428C0D3C22}" destId="{71054CD4-AE0B-4E0E-8CF0-6E61ED4D5B54}" srcOrd="0" destOrd="0" parTransId="{D04D9605-799C-47D3-A970-D64DFA048821}" sibTransId="{3F6DE59B-A540-4C10-A622-25B831634915}"/>
    <dgm:cxn modelId="{3D8D5F07-221F-4531-A881-672B58D165D5}" type="presOf" srcId="{2F17E722-3178-4CDA-BDCB-52AE59C00CDC}" destId="{F2BBDB06-7871-4E73-9280-9ACCBFCB1F0F}" srcOrd="0" destOrd="0" presId="urn:microsoft.com/office/officeart/2005/8/layout/hProcess6"/>
    <dgm:cxn modelId="{63C9B6FE-AE54-4697-B1A7-A7A9EB5BC409}" type="presOf" srcId="{F9CFB3C7-5A37-45E6-9A79-307A21723819}" destId="{0587F283-9964-4B79-AE4D-AA009A301DFC}" srcOrd="1" destOrd="0" presId="urn:microsoft.com/office/officeart/2005/8/layout/hProcess6"/>
    <dgm:cxn modelId="{16AFA5ED-6A95-4DAF-9001-36C933776577}" type="presOf" srcId="{F9CFB3C7-5A37-45E6-9A79-307A21723819}" destId="{FD04081A-EEA1-463B-8609-25A40C36DC2A}" srcOrd="0" destOrd="0" presId="urn:microsoft.com/office/officeart/2005/8/layout/hProcess6"/>
    <dgm:cxn modelId="{2F2D7E6A-19AE-4013-9BB1-01899A5C5B7E}" type="presOf" srcId="{EDAFEB65-7C59-469E-AB64-0E0F86B15EFD}" destId="{5CECEECB-BB49-4430-8FB8-4A1AF56FD2A8}" srcOrd="1" destOrd="1" presId="urn:microsoft.com/office/officeart/2005/8/layout/hProcess6"/>
    <dgm:cxn modelId="{AF9479FD-CCA7-4275-B9C4-AD51507FD566}" srcId="{A96274BA-8F94-4E9D-A7BB-04428C0D3C22}" destId="{2F17E722-3178-4CDA-BDCB-52AE59C00CDC}" srcOrd="2" destOrd="0" parTransId="{D813C393-A245-4C43-B0E9-72B8CAF4697E}" sibTransId="{D41C2484-C39F-45D1-A3A6-4A56D22C2435}"/>
    <dgm:cxn modelId="{7C145FF6-A1A3-4553-960D-9024D09FF195}" srcId="{A96274BA-8F94-4E9D-A7BB-04428C0D3C22}" destId="{1AE1A6F6-2B84-43E4-8BF6-73314526F81A}" srcOrd="1" destOrd="0" parTransId="{69C61A9D-6FCE-4343-87B9-BB32F0325F8D}" sibTransId="{160E1E90-18BC-453D-B381-CA285A293E41}"/>
    <dgm:cxn modelId="{98FD4269-EFA4-4396-A024-CE3E5CCFB8DF}" srcId="{71054CD4-AE0B-4E0E-8CF0-6E61ED4D5B54}" destId="{E5D7AC2D-6236-4BF6-992A-1A176A55E21A}" srcOrd="1" destOrd="0" parTransId="{FA26A67A-6E3B-489F-BEFF-A7BD843DF5D8}" sibTransId="{D1954D10-64ED-4161-B017-DF5FA656717F}"/>
    <dgm:cxn modelId="{1277C93F-9419-42F4-AA24-B263B901EA31}" type="presOf" srcId="{EDAFEB65-7C59-469E-AB64-0E0F86B15EFD}" destId="{9A9DC57D-0495-4215-83A8-3BF7645D36F6}" srcOrd="0" destOrd="1" presId="urn:microsoft.com/office/officeart/2005/8/layout/hProcess6"/>
    <dgm:cxn modelId="{2C6BC42A-F502-4C38-80F4-1AD314A084AE}" srcId="{71054CD4-AE0B-4E0E-8CF0-6E61ED4D5B54}" destId="{E81E008E-69E6-4479-9E48-83B960741977}" srcOrd="0" destOrd="0" parTransId="{18E0FE4F-2916-4005-BAA6-3D596C04A1B3}" sibTransId="{812BA511-1A1A-451B-BA3B-D72DA0B3D294}"/>
    <dgm:cxn modelId="{F9577AE1-1C3D-453D-A6A3-FC3E5D2CE71C}" type="presOf" srcId="{3513BD12-4C06-40CE-ABB9-5A331F586450}" destId="{FD04081A-EEA1-463B-8609-25A40C36DC2A}" srcOrd="0" destOrd="1" presId="urn:microsoft.com/office/officeart/2005/8/layout/hProcess6"/>
    <dgm:cxn modelId="{F38A8A47-9242-4B16-8456-6483F298F6ED}" type="presOf" srcId="{1AE1A6F6-2B84-43E4-8BF6-73314526F81A}" destId="{4EF97513-E9C7-4E87-AB84-E9B7459397BF}" srcOrd="0" destOrd="0" presId="urn:microsoft.com/office/officeart/2005/8/layout/hProcess6"/>
    <dgm:cxn modelId="{4F5DAAA5-2AC3-4D2A-BA7C-23D9CB8B2E19}" type="presOf" srcId="{E2917E1D-CBBA-45D8-810A-9FBC8C46402B}" destId="{5CECEECB-BB49-4430-8FB8-4A1AF56FD2A8}" srcOrd="1" destOrd="0" presId="urn:microsoft.com/office/officeart/2005/8/layout/hProcess6"/>
    <dgm:cxn modelId="{01A79945-FA41-4172-87F8-2BFFE707759D}" srcId="{2F17E722-3178-4CDA-BDCB-52AE59C00CDC}" destId="{E2917E1D-CBBA-45D8-810A-9FBC8C46402B}" srcOrd="0" destOrd="0" parTransId="{29766372-8301-487A-8E20-DF3B710207C4}" sibTransId="{F88169D2-975D-4BD1-BDFE-7F0FEC5F5064}"/>
    <dgm:cxn modelId="{08880BC6-C9D4-47BF-895A-59F6A813694C}" srcId="{2F17E722-3178-4CDA-BDCB-52AE59C00CDC}" destId="{EDAFEB65-7C59-469E-AB64-0E0F86B15EFD}" srcOrd="1" destOrd="0" parTransId="{C2D63E35-566C-4C08-90BA-D48BFE704522}" sibTransId="{02D367E1-FEDF-4816-8B11-50EFC8C2CE2E}"/>
    <dgm:cxn modelId="{1F0C0B17-CE75-4D2E-B004-3A411F6CE2E9}" type="presOf" srcId="{A96274BA-8F94-4E9D-A7BB-04428C0D3C22}" destId="{2F8E5A64-AF2A-41C0-A102-E0BC998A4024}" srcOrd="0" destOrd="0" presId="urn:microsoft.com/office/officeart/2005/8/layout/hProcess6"/>
    <dgm:cxn modelId="{2C491D05-3AFA-4875-AC3E-2BD3DE447518}" type="presOf" srcId="{71054CD4-AE0B-4E0E-8CF0-6E61ED4D5B54}" destId="{B3E78582-F158-441D-90B7-5EA8019795D0}" srcOrd="0" destOrd="0" presId="urn:microsoft.com/office/officeart/2005/8/layout/hProcess6"/>
    <dgm:cxn modelId="{8D0D1660-F5D8-49E7-8684-4E5AABC102DF}" type="presParOf" srcId="{2F8E5A64-AF2A-41C0-A102-E0BC998A4024}" destId="{83BB7EAF-7CC0-4873-82B1-603841AE8584}" srcOrd="0" destOrd="0" presId="urn:microsoft.com/office/officeart/2005/8/layout/hProcess6"/>
    <dgm:cxn modelId="{C16277DB-3982-45FA-9788-D3700E1B0EF2}" type="presParOf" srcId="{83BB7EAF-7CC0-4873-82B1-603841AE8584}" destId="{D9C21E95-56C3-42C9-B3AC-C88E8DC71C5E}" srcOrd="0" destOrd="0" presId="urn:microsoft.com/office/officeart/2005/8/layout/hProcess6"/>
    <dgm:cxn modelId="{B6C2617F-E3D6-4AE0-A10E-4FF2B34A82BE}" type="presParOf" srcId="{83BB7EAF-7CC0-4873-82B1-603841AE8584}" destId="{1E5834C9-8554-44FE-8425-7304BBE4C7F9}" srcOrd="1" destOrd="0" presId="urn:microsoft.com/office/officeart/2005/8/layout/hProcess6"/>
    <dgm:cxn modelId="{54B19C9F-2596-43EA-B4FC-10AA78C28153}" type="presParOf" srcId="{83BB7EAF-7CC0-4873-82B1-603841AE8584}" destId="{128BD8A9-B80D-40F3-9C89-A53D7B456CA6}" srcOrd="2" destOrd="0" presId="urn:microsoft.com/office/officeart/2005/8/layout/hProcess6"/>
    <dgm:cxn modelId="{7F059F7E-82CE-4A35-973F-3F29FB656D5E}" type="presParOf" srcId="{83BB7EAF-7CC0-4873-82B1-603841AE8584}" destId="{B3E78582-F158-441D-90B7-5EA8019795D0}" srcOrd="3" destOrd="0" presId="urn:microsoft.com/office/officeart/2005/8/layout/hProcess6"/>
    <dgm:cxn modelId="{6E14078B-E093-4224-B75C-3825A939A4E8}" type="presParOf" srcId="{2F8E5A64-AF2A-41C0-A102-E0BC998A4024}" destId="{180B2F78-3A13-4A92-886B-E57D98B393AD}" srcOrd="1" destOrd="0" presId="urn:microsoft.com/office/officeart/2005/8/layout/hProcess6"/>
    <dgm:cxn modelId="{219E2A6B-151E-4114-83D2-9602E9E92953}" type="presParOf" srcId="{2F8E5A64-AF2A-41C0-A102-E0BC998A4024}" destId="{BF6B9370-CB9C-4069-AC9C-033B8A23216E}" srcOrd="2" destOrd="0" presId="urn:microsoft.com/office/officeart/2005/8/layout/hProcess6"/>
    <dgm:cxn modelId="{105293C2-9E44-4E52-A923-B76534703477}" type="presParOf" srcId="{BF6B9370-CB9C-4069-AC9C-033B8A23216E}" destId="{64F26201-A318-4D9E-8863-48B40F95CAC8}" srcOrd="0" destOrd="0" presId="urn:microsoft.com/office/officeart/2005/8/layout/hProcess6"/>
    <dgm:cxn modelId="{798712E6-346C-4BB4-8C3C-C331338BC71D}" type="presParOf" srcId="{BF6B9370-CB9C-4069-AC9C-033B8A23216E}" destId="{FD04081A-EEA1-463B-8609-25A40C36DC2A}" srcOrd="1" destOrd="0" presId="urn:microsoft.com/office/officeart/2005/8/layout/hProcess6"/>
    <dgm:cxn modelId="{09EBC3B7-FD53-4E75-A6F0-D6E7D255D9C8}" type="presParOf" srcId="{BF6B9370-CB9C-4069-AC9C-033B8A23216E}" destId="{0587F283-9964-4B79-AE4D-AA009A301DFC}" srcOrd="2" destOrd="0" presId="urn:microsoft.com/office/officeart/2005/8/layout/hProcess6"/>
    <dgm:cxn modelId="{BF620070-F209-4A82-9908-7B2B697307D7}" type="presParOf" srcId="{BF6B9370-CB9C-4069-AC9C-033B8A23216E}" destId="{4EF97513-E9C7-4E87-AB84-E9B7459397BF}" srcOrd="3" destOrd="0" presId="urn:microsoft.com/office/officeart/2005/8/layout/hProcess6"/>
    <dgm:cxn modelId="{7558440E-EEA1-47BF-ACCB-4D778E675CA6}" type="presParOf" srcId="{2F8E5A64-AF2A-41C0-A102-E0BC998A4024}" destId="{9EF0A14D-B9CB-43CF-A383-D564C561EE84}" srcOrd="3" destOrd="0" presId="urn:microsoft.com/office/officeart/2005/8/layout/hProcess6"/>
    <dgm:cxn modelId="{ADFE3B89-5531-4FBF-8037-B95AD487BAEA}" type="presParOf" srcId="{2F8E5A64-AF2A-41C0-A102-E0BC998A4024}" destId="{24B52109-94E1-4B43-82CD-8EDBEF16469F}" srcOrd="4" destOrd="0" presId="urn:microsoft.com/office/officeart/2005/8/layout/hProcess6"/>
    <dgm:cxn modelId="{5A8638EF-BDD5-4E52-8933-5DBD7D28054C}" type="presParOf" srcId="{24B52109-94E1-4B43-82CD-8EDBEF16469F}" destId="{5E32D527-3FC4-4484-848A-71972EDC4129}" srcOrd="0" destOrd="0" presId="urn:microsoft.com/office/officeart/2005/8/layout/hProcess6"/>
    <dgm:cxn modelId="{52AAD0A8-348C-4A2C-85F2-4E4D24409781}" type="presParOf" srcId="{24B52109-94E1-4B43-82CD-8EDBEF16469F}" destId="{9A9DC57D-0495-4215-83A8-3BF7645D36F6}" srcOrd="1" destOrd="0" presId="urn:microsoft.com/office/officeart/2005/8/layout/hProcess6"/>
    <dgm:cxn modelId="{6CDB207D-8863-49EE-986A-F397AC3473B3}" type="presParOf" srcId="{24B52109-94E1-4B43-82CD-8EDBEF16469F}" destId="{5CECEECB-BB49-4430-8FB8-4A1AF56FD2A8}" srcOrd="2" destOrd="0" presId="urn:microsoft.com/office/officeart/2005/8/layout/hProcess6"/>
    <dgm:cxn modelId="{38146332-71C6-4667-80FE-D6683DD58712}" type="presParOf" srcId="{24B52109-94E1-4B43-82CD-8EDBEF16469F}" destId="{F2BBDB06-7871-4E73-9280-9ACCBFCB1F0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96274BA-8F94-4E9D-A7BB-04428C0D3C22}" type="doc">
      <dgm:prSet loTypeId="urn:microsoft.com/office/officeart/2005/8/layout/hProcess6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1054CD4-AE0B-4E0E-8CF0-6E61ED4D5B54}">
      <dgm:prSet phldrT="[Text]"/>
      <dgm:spPr/>
      <dgm:t>
        <a:bodyPr/>
        <a:lstStyle/>
        <a:p>
          <a:r>
            <a:rPr lang="ar-JO" dirty="0" smtClean="0">
              <a:solidFill>
                <a:schemeClr val="tx1"/>
              </a:solidFill>
            </a:rPr>
            <a:t>التدخل</a:t>
          </a:r>
        </a:p>
        <a:p>
          <a:r>
            <a:rPr lang="ar-JO" dirty="0" smtClean="0">
              <a:solidFill>
                <a:schemeClr val="tx1"/>
              </a:solidFill>
            </a:rPr>
            <a:t>الثاني</a:t>
          </a:r>
          <a:endParaRPr lang="en-US" dirty="0">
            <a:solidFill>
              <a:schemeClr val="tx1"/>
            </a:solidFill>
          </a:endParaRPr>
        </a:p>
      </dgm:t>
    </dgm:pt>
    <dgm:pt modelId="{D04D9605-799C-47D3-A970-D64DFA048821}" type="parTrans" cxnId="{4760E01E-F3D3-416C-87CA-203D02156D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6DE59B-A540-4C10-A622-25B831634915}" type="sibTrans" cxnId="{4760E01E-F3D3-416C-87CA-203D02156D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1E008E-69E6-4479-9E48-83B960741977}">
      <dgm:prSet phldrT="[Text]" custT="1"/>
      <dgm:spPr/>
      <dgm:t>
        <a:bodyPr/>
        <a:lstStyle/>
        <a:p>
          <a:r>
            <a:rPr lang="ar-JO" sz="1800" dirty="0" smtClean="0">
              <a:solidFill>
                <a:schemeClr val="tx1"/>
              </a:solidFill>
            </a:rPr>
            <a:t>مراجعة مستمرة لإتفاقيات شراء الخدمة مع القطاع الخاص</a:t>
          </a:r>
          <a:r>
            <a:rPr lang="ar-JO" sz="2400" dirty="0" smtClean="0">
              <a:solidFill>
                <a:schemeClr val="tx1"/>
              </a:solidFill>
            </a:rPr>
            <a:t>	</a:t>
          </a:r>
          <a:endParaRPr lang="en-US" sz="2400" dirty="0">
            <a:solidFill>
              <a:schemeClr val="tx1"/>
            </a:solidFill>
          </a:endParaRPr>
        </a:p>
      </dgm:t>
    </dgm:pt>
    <dgm:pt modelId="{18E0FE4F-2916-4005-BAA6-3D596C04A1B3}" type="parTrans" cxnId="{2C6BC42A-F502-4C38-80F4-1AD314A084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2BA511-1A1A-451B-BA3B-D72DA0B3D294}" type="sibTrans" cxnId="{2C6BC42A-F502-4C38-80F4-1AD314A084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E1A6F6-2B84-43E4-8BF6-73314526F81A}">
      <dgm:prSet phldrT="[Text]"/>
      <dgm:spPr/>
      <dgm:t>
        <a:bodyPr/>
        <a:lstStyle/>
        <a:p>
          <a:r>
            <a:rPr lang="ar-JO" dirty="0" smtClean="0">
              <a:solidFill>
                <a:schemeClr val="tx1"/>
              </a:solidFill>
            </a:rPr>
            <a:t>النتيجة</a:t>
          </a:r>
          <a:endParaRPr lang="en-US" dirty="0">
            <a:solidFill>
              <a:schemeClr val="tx1"/>
            </a:solidFill>
          </a:endParaRPr>
        </a:p>
      </dgm:t>
    </dgm:pt>
    <dgm:pt modelId="{69C61A9D-6FCE-4343-87B9-BB32F0325F8D}" type="parTrans" cxnId="{7C145FF6-A1A3-4553-960D-9024D09FF1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0E1E90-18BC-453D-B381-CA285A293E41}" type="sibTrans" cxnId="{7C145FF6-A1A3-4553-960D-9024D09FF1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CFB3C7-5A37-45E6-9A79-307A21723819}">
      <dgm:prSet phldrT="[Text]" custT="1"/>
      <dgm:spPr/>
      <dgm:t>
        <a:bodyPr/>
        <a:lstStyle/>
        <a:p>
          <a:r>
            <a:rPr lang="ar-JO" sz="2000" dirty="0" smtClean="0">
              <a:solidFill>
                <a:schemeClr val="tx1"/>
              </a:solidFill>
            </a:rPr>
            <a:t>السعي الى توحيد وتخفيض الأسعار</a:t>
          </a:r>
          <a:endParaRPr lang="en-US" sz="2000" dirty="0">
            <a:solidFill>
              <a:schemeClr val="tx1"/>
            </a:solidFill>
          </a:endParaRPr>
        </a:p>
      </dgm:t>
    </dgm:pt>
    <dgm:pt modelId="{96F6A413-B28A-4250-A5AD-7B271D1C7EF3}" type="parTrans" cxnId="{1CD1D16A-9B75-4F03-98D0-0E086A9C56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64AE8B-80DE-4071-B3CA-0EBE49001A96}" type="sibTrans" cxnId="{1CD1D16A-9B75-4F03-98D0-0E086A9C56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17E722-3178-4CDA-BDCB-52AE59C00CDC}">
      <dgm:prSet phldrT="[Text]"/>
      <dgm:spPr/>
      <dgm:t>
        <a:bodyPr/>
        <a:lstStyle/>
        <a:p>
          <a:r>
            <a:rPr lang="ar-JO" dirty="0" smtClean="0">
              <a:solidFill>
                <a:schemeClr val="tx1"/>
              </a:solidFill>
            </a:rPr>
            <a:t>الأثر</a:t>
          </a:r>
          <a:endParaRPr lang="en-US" dirty="0">
            <a:solidFill>
              <a:schemeClr val="tx1"/>
            </a:solidFill>
          </a:endParaRPr>
        </a:p>
      </dgm:t>
    </dgm:pt>
    <dgm:pt modelId="{D813C393-A245-4C43-B0E9-72B8CAF4697E}" type="parTrans" cxnId="{AF9479FD-CCA7-4275-B9C4-AD51507FD56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1C2484-C39F-45D1-A3A6-4A56D22C2435}" type="sibTrans" cxnId="{AF9479FD-CCA7-4275-B9C4-AD51507FD56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917E1D-CBBA-45D8-810A-9FBC8C46402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JO" sz="1800" dirty="0" smtClean="0">
              <a:solidFill>
                <a:schemeClr val="tx1"/>
              </a:solidFill>
            </a:rPr>
            <a:t>تعزيز الشفافية</a:t>
          </a:r>
          <a:endParaRPr lang="en-US" sz="2200" dirty="0">
            <a:solidFill>
              <a:schemeClr val="tx1"/>
            </a:solidFill>
          </a:endParaRPr>
        </a:p>
      </dgm:t>
    </dgm:pt>
    <dgm:pt modelId="{29766372-8301-487A-8E20-DF3B710207C4}" type="parTrans" cxnId="{01A79945-FA41-4172-87F8-2BFFE70775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8169D2-975D-4BD1-BDFE-7F0FEC5F5064}" type="sibTrans" cxnId="{01A79945-FA41-4172-87F8-2BFFE70775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F7891C-9AD3-4771-A372-489722680AC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JO" sz="1800" dirty="0" smtClean="0">
              <a:solidFill>
                <a:schemeClr val="tx1"/>
              </a:solidFill>
            </a:rPr>
            <a:t>ترشيد الإنفاق</a:t>
          </a:r>
          <a:endParaRPr lang="en-US" sz="1800" dirty="0">
            <a:solidFill>
              <a:schemeClr val="tx1"/>
            </a:solidFill>
          </a:endParaRPr>
        </a:p>
      </dgm:t>
    </dgm:pt>
    <dgm:pt modelId="{F8B7B0DE-67AC-42D4-A3A9-A5F3C0FC70AC}" type="parTrans" cxnId="{374E4C92-5380-4EB0-866C-DF4CBF3A65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CA1ECB-7C12-4E37-917F-3245FE9B2358}" type="sibTrans" cxnId="{374E4C92-5380-4EB0-866C-DF4CBF3A65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8E5A64-AF2A-41C0-A102-E0BC998A4024}" type="pres">
      <dgm:prSet presAssocID="{A96274BA-8F94-4E9D-A7BB-04428C0D3C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B7EAF-7CC0-4873-82B1-603841AE8584}" type="pres">
      <dgm:prSet presAssocID="{71054CD4-AE0B-4E0E-8CF0-6E61ED4D5B54}" presName="compNode" presStyleCnt="0"/>
      <dgm:spPr/>
      <dgm:t>
        <a:bodyPr/>
        <a:lstStyle/>
        <a:p>
          <a:endParaRPr lang="en-US"/>
        </a:p>
      </dgm:t>
    </dgm:pt>
    <dgm:pt modelId="{D9C21E95-56C3-42C9-B3AC-C88E8DC71C5E}" type="pres">
      <dgm:prSet presAssocID="{71054CD4-AE0B-4E0E-8CF0-6E61ED4D5B54}" presName="noGeometry" presStyleCnt="0"/>
      <dgm:spPr/>
      <dgm:t>
        <a:bodyPr/>
        <a:lstStyle/>
        <a:p>
          <a:endParaRPr lang="en-US"/>
        </a:p>
      </dgm:t>
    </dgm:pt>
    <dgm:pt modelId="{1E5834C9-8554-44FE-8425-7304BBE4C7F9}" type="pres">
      <dgm:prSet presAssocID="{71054CD4-AE0B-4E0E-8CF0-6E61ED4D5B54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D8A9-B80D-40F3-9C89-A53D7B456CA6}" type="pres">
      <dgm:prSet presAssocID="{71054CD4-AE0B-4E0E-8CF0-6E61ED4D5B54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3E78582-F158-441D-90B7-5EA8019795D0}" type="pres">
      <dgm:prSet presAssocID="{71054CD4-AE0B-4E0E-8CF0-6E61ED4D5B5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B2F78-3A13-4A92-886B-E57D98B393AD}" type="pres">
      <dgm:prSet presAssocID="{71054CD4-AE0B-4E0E-8CF0-6E61ED4D5B54}" presName="aSpace" presStyleCnt="0"/>
      <dgm:spPr/>
      <dgm:t>
        <a:bodyPr/>
        <a:lstStyle/>
        <a:p>
          <a:endParaRPr lang="en-US"/>
        </a:p>
      </dgm:t>
    </dgm:pt>
    <dgm:pt modelId="{BF6B9370-CB9C-4069-AC9C-033B8A23216E}" type="pres">
      <dgm:prSet presAssocID="{1AE1A6F6-2B84-43E4-8BF6-73314526F81A}" presName="compNode" presStyleCnt="0"/>
      <dgm:spPr/>
      <dgm:t>
        <a:bodyPr/>
        <a:lstStyle/>
        <a:p>
          <a:endParaRPr lang="en-US"/>
        </a:p>
      </dgm:t>
    </dgm:pt>
    <dgm:pt modelId="{64F26201-A318-4D9E-8863-48B40F95CAC8}" type="pres">
      <dgm:prSet presAssocID="{1AE1A6F6-2B84-43E4-8BF6-73314526F81A}" presName="noGeometry" presStyleCnt="0"/>
      <dgm:spPr/>
      <dgm:t>
        <a:bodyPr/>
        <a:lstStyle/>
        <a:p>
          <a:endParaRPr lang="en-US"/>
        </a:p>
      </dgm:t>
    </dgm:pt>
    <dgm:pt modelId="{FD04081A-EEA1-463B-8609-25A40C36DC2A}" type="pres">
      <dgm:prSet presAssocID="{1AE1A6F6-2B84-43E4-8BF6-73314526F81A}" presName="childTextVisible" presStyleLbl="bgAccFollowNode1" presStyleIdx="1" presStyleCnt="3" custLinFactNeighborX="-1237" custLinFactNeighborY="1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7F283-9964-4B79-AE4D-AA009A301DFC}" type="pres">
      <dgm:prSet presAssocID="{1AE1A6F6-2B84-43E4-8BF6-73314526F81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4EF97513-E9C7-4E87-AB84-E9B7459397BF}" type="pres">
      <dgm:prSet presAssocID="{1AE1A6F6-2B84-43E4-8BF6-73314526F81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0A14D-B9CB-43CF-A383-D564C561EE84}" type="pres">
      <dgm:prSet presAssocID="{1AE1A6F6-2B84-43E4-8BF6-73314526F81A}" presName="aSpace" presStyleCnt="0"/>
      <dgm:spPr/>
      <dgm:t>
        <a:bodyPr/>
        <a:lstStyle/>
        <a:p>
          <a:endParaRPr lang="en-US"/>
        </a:p>
      </dgm:t>
    </dgm:pt>
    <dgm:pt modelId="{24B52109-94E1-4B43-82CD-8EDBEF16469F}" type="pres">
      <dgm:prSet presAssocID="{2F17E722-3178-4CDA-BDCB-52AE59C00CDC}" presName="compNode" presStyleCnt="0"/>
      <dgm:spPr/>
      <dgm:t>
        <a:bodyPr/>
        <a:lstStyle/>
        <a:p>
          <a:endParaRPr lang="en-US"/>
        </a:p>
      </dgm:t>
    </dgm:pt>
    <dgm:pt modelId="{5E32D527-3FC4-4484-848A-71972EDC4129}" type="pres">
      <dgm:prSet presAssocID="{2F17E722-3178-4CDA-BDCB-52AE59C00CDC}" presName="noGeometry" presStyleCnt="0"/>
      <dgm:spPr/>
      <dgm:t>
        <a:bodyPr/>
        <a:lstStyle/>
        <a:p>
          <a:endParaRPr lang="en-US"/>
        </a:p>
      </dgm:t>
    </dgm:pt>
    <dgm:pt modelId="{9A9DC57D-0495-4215-83A8-3BF7645D36F6}" type="pres">
      <dgm:prSet presAssocID="{2F17E722-3178-4CDA-BDCB-52AE59C00CDC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CEECB-BB49-4430-8FB8-4A1AF56FD2A8}" type="pres">
      <dgm:prSet presAssocID="{2F17E722-3178-4CDA-BDCB-52AE59C00CDC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F2BBDB06-7871-4E73-9280-9ACCBFCB1F0F}" type="pres">
      <dgm:prSet presAssocID="{2F17E722-3178-4CDA-BDCB-52AE59C00CD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A584A-C580-4882-8712-19C8A1923E68}" type="presOf" srcId="{E2917E1D-CBBA-45D8-810A-9FBC8C46402B}" destId="{9A9DC57D-0495-4215-83A8-3BF7645D36F6}" srcOrd="0" destOrd="0" presId="urn:microsoft.com/office/officeart/2005/8/layout/hProcess6"/>
    <dgm:cxn modelId="{3D8D5F07-221F-4531-A881-672B58D165D5}" type="presOf" srcId="{2F17E722-3178-4CDA-BDCB-52AE59C00CDC}" destId="{F2BBDB06-7871-4E73-9280-9ACCBFCB1F0F}" srcOrd="0" destOrd="0" presId="urn:microsoft.com/office/officeart/2005/8/layout/hProcess6"/>
    <dgm:cxn modelId="{4F5DAAA5-2AC3-4D2A-BA7C-23D9CB8B2E19}" type="presOf" srcId="{E2917E1D-CBBA-45D8-810A-9FBC8C46402B}" destId="{5CECEECB-BB49-4430-8FB8-4A1AF56FD2A8}" srcOrd="1" destOrd="0" presId="urn:microsoft.com/office/officeart/2005/8/layout/hProcess6"/>
    <dgm:cxn modelId="{4760E01E-F3D3-416C-87CA-203D02156D12}" srcId="{A96274BA-8F94-4E9D-A7BB-04428C0D3C22}" destId="{71054CD4-AE0B-4E0E-8CF0-6E61ED4D5B54}" srcOrd="0" destOrd="0" parTransId="{D04D9605-799C-47D3-A970-D64DFA048821}" sibTransId="{3F6DE59B-A540-4C10-A622-25B831634915}"/>
    <dgm:cxn modelId="{1CD1D16A-9B75-4F03-98D0-0E086A9C5633}" srcId="{1AE1A6F6-2B84-43E4-8BF6-73314526F81A}" destId="{F9CFB3C7-5A37-45E6-9A79-307A21723819}" srcOrd="0" destOrd="0" parTransId="{96F6A413-B28A-4250-A5AD-7B271D1C7EF3}" sibTransId="{6164AE8B-80DE-4071-B3CA-0EBE49001A96}"/>
    <dgm:cxn modelId="{7C145FF6-A1A3-4553-960D-9024D09FF195}" srcId="{A96274BA-8F94-4E9D-A7BB-04428C0D3C22}" destId="{1AE1A6F6-2B84-43E4-8BF6-73314526F81A}" srcOrd="1" destOrd="0" parTransId="{69C61A9D-6FCE-4343-87B9-BB32F0325F8D}" sibTransId="{160E1E90-18BC-453D-B381-CA285A293E41}"/>
    <dgm:cxn modelId="{2C491D05-3AFA-4875-AC3E-2BD3DE447518}" type="presOf" srcId="{71054CD4-AE0B-4E0E-8CF0-6E61ED4D5B54}" destId="{B3E78582-F158-441D-90B7-5EA8019795D0}" srcOrd="0" destOrd="0" presId="urn:microsoft.com/office/officeart/2005/8/layout/hProcess6"/>
    <dgm:cxn modelId="{16AFA5ED-6A95-4DAF-9001-36C933776577}" type="presOf" srcId="{F9CFB3C7-5A37-45E6-9A79-307A21723819}" destId="{FD04081A-EEA1-463B-8609-25A40C36DC2A}" srcOrd="0" destOrd="0" presId="urn:microsoft.com/office/officeart/2005/8/layout/hProcess6"/>
    <dgm:cxn modelId="{63C9B6FE-AE54-4697-B1A7-A7A9EB5BC409}" type="presOf" srcId="{F9CFB3C7-5A37-45E6-9A79-307A21723819}" destId="{0587F283-9964-4B79-AE4D-AA009A301DFC}" srcOrd="1" destOrd="0" presId="urn:microsoft.com/office/officeart/2005/8/layout/hProcess6"/>
    <dgm:cxn modelId="{C005BD34-DAED-402C-A456-24FEAAEF390F}" type="presOf" srcId="{E2F7891C-9AD3-4771-A372-489722680AC5}" destId="{9A9DC57D-0495-4215-83A8-3BF7645D36F6}" srcOrd="0" destOrd="1" presId="urn:microsoft.com/office/officeart/2005/8/layout/hProcess6"/>
    <dgm:cxn modelId="{1F0C0B17-CE75-4D2E-B004-3A411F6CE2E9}" type="presOf" srcId="{A96274BA-8F94-4E9D-A7BB-04428C0D3C22}" destId="{2F8E5A64-AF2A-41C0-A102-E0BC998A4024}" srcOrd="0" destOrd="0" presId="urn:microsoft.com/office/officeart/2005/8/layout/hProcess6"/>
    <dgm:cxn modelId="{01A79945-FA41-4172-87F8-2BFFE707759D}" srcId="{2F17E722-3178-4CDA-BDCB-52AE59C00CDC}" destId="{E2917E1D-CBBA-45D8-810A-9FBC8C46402B}" srcOrd="0" destOrd="0" parTransId="{29766372-8301-487A-8E20-DF3B710207C4}" sibTransId="{F88169D2-975D-4BD1-BDFE-7F0FEC5F5064}"/>
    <dgm:cxn modelId="{8C5CB540-14F4-474E-B313-0496260CF68D}" type="presOf" srcId="{E81E008E-69E6-4479-9E48-83B960741977}" destId="{1E5834C9-8554-44FE-8425-7304BBE4C7F9}" srcOrd="0" destOrd="0" presId="urn:microsoft.com/office/officeart/2005/8/layout/hProcess6"/>
    <dgm:cxn modelId="{374E4C92-5380-4EB0-866C-DF4CBF3A6537}" srcId="{2F17E722-3178-4CDA-BDCB-52AE59C00CDC}" destId="{E2F7891C-9AD3-4771-A372-489722680AC5}" srcOrd="1" destOrd="0" parTransId="{F8B7B0DE-67AC-42D4-A3A9-A5F3C0FC70AC}" sibTransId="{4DCA1ECB-7C12-4E37-917F-3245FE9B2358}"/>
    <dgm:cxn modelId="{F38A8A47-9242-4B16-8456-6483F298F6ED}" type="presOf" srcId="{1AE1A6F6-2B84-43E4-8BF6-73314526F81A}" destId="{4EF97513-E9C7-4E87-AB84-E9B7459397BF}" srcOrd="0" destOrd="0" presId="urn:microsoft.com/office/officeart/2005/8/layout/hProcess6"/>
    <dgm:cxn modelId="{AF9479FD-CCA7-4275-B9C4-AD51507FD566}" srcId="{A96274BA-8F94-4E9D-A7BB-04428C0D3C22}" destId="{2F17E722-3178-4CDA-BDCB-52AE59C00CDC}" srcOrd="2" destOrd="0" parTransId="{D813C393-A245-4C43-B0E9-72B8CAF4697E}" sibTransId="{D41C2484-C39F-45D1-A3A6-4A56D22C2435}"/>
    <dgm:cxn modelId="{C1B9A5FD-44D7-4CB9-9557-1187C7F230DD}" type="presOf" srcId="{E2F7891C-9AD3-4771-A372-489722680AC5}" destId="{5CECEECB-BB49-4430-8FB8-4A1AF56FD2A8}" srcOrd="1" destOrd="1" presId="urn:microsoft.com/office/officeart/2005/8/layout/hProcess6"/>
    <dgm:cxn modelId="{340BD176-947B-4355-8C8F-7C48C4C3C6C5}" type="presOf" srcId="{E81E008E-69E6-4479-9E48-83B960741977}" destId="{128BD8A9-B80D-40F3-9C89-A53D7B456CA6}" srcOrd="1" destOrd="0" presId="urn:microsoft.com/office/officeart/2005/8/layout/hProcess6"/>
    <dgm:cxn modelId="{2C6BC42A-F502-4C38-80F4-1AD314A084AE}" srcId="{71054CD4-AE0B-4E0E-8CF0-6E61ED4D5B54}" destId="{E81E008E-69E6-4479-9E48-83B960741977}" srcOrd="0" destOrd="0" parTransId="{18E0FE4F-2916-4005-BAA6-3D596C04A1B3}" sibTransId="{812BA511-1A1A-451B-BA3B-D72DA0B3D294}"/>
    <dgm:cxn modelId="{8D0D1660-F5D8-49E7-8684-4E5AABC102DF}" type="presParOf" srcId="{2F8E5A64-AF2A-41C0-A102-E0BC998A4024}" destId="{83BB7EAF-7CC0-4873-82B1-603841AE8584}" srcOrd="0" destOrd="0" presId="urn:microsoft.com/office/officeart/2005/8/layout/hProcess6"/>
    <dgm:cxn modelId="{C16277DB-3982-45FA-9788-D3700E1B0EF2}" type="presParOf" srcId="{83BB7EAF-7CC0-4873-82B1-603841AE8584}" destId="{D9C21E95-56C3-42C9-B3AC-C88E8DC71C5E}" srcOrd="0" destOrd="0" presId="urn:microsoft.com/office/officeart/2005/8/layout/hProcess6"/>
    <dgm:cxn modelId="{B6C2617F-E3D6-4AE0-A10E-4FF2B34A82BE}" type="presParOf" srcId="{83BB7EAF-7CC0-4873-82B1-603841AE8584}" destId="{1E5834C9-8554-44FE-8425-7304BBE4C7F9}" srcOrd="1" destOrd="0" presId="urn:microsoft.com/office/officeart/2005/8/layout/hProcess6"/>
    <dgm:cxn modelId="{54B19C9F-2596-43EA-B4FC-10AA78C28153}" type="presParOf" srcId="{83BB7EAF-7CC0-4873-82B1-603841AE8584}" destId="{128BD8A9-B80D-40F3-9C89-A53D7B456CA6}" srcOrd="2" destOrd="0" presId="urn:microsoft.com/office/officeart/2005/8/layout/hProcess6"/>
    <dgm:cxn modelId="{7F059F7E-82CE-4A35-973F-3F29FB656D5E}" type="presParOf" srcId="{83BB7EAF-7CC0-4873-82B1-603841AE8584}" destId="{B3E78582-F158-441D-90B7-5EA8019795D0}" srcOrd="3" destOrd="0" presId="urn:microsoft.com/office/officeart/2005/8/layout/hProcess6"/>
    <dgm:cxn modelId="{6E14078B-E093-4224-B75C-3825A939A4E8}" type="presParOf" srcId="{2F8E5A64-AF2A-41C0-A102-E0BC998A4024}" destId="{180B2F78-3A13-4A92-886B-E57D98B393AD}" srcOrd="1" destOrd="0" presId="urn:microsoft.com/office/officeart/2005/8/layout/hProcess6"/>
    <dgm:cxn modelId="{219E2A6B-151E-4114-83D2-9602E9E92953}" type="presParOf" srcId="{2F8E5A64-AF2A-41C0-A102-E0BC998A4024}" destId="{BF6B9370-CB9C-4069-AC9C-033B8A23216E}" srcOrd="2" destOrd="0" presId="urn:microsoft.com/office/officeart/2005/8/layout/hProcess6"/>
    <dgm:cxn modelId="{105293C2-9E44-4E52-A923-B76534703477}" type="presParOf" srcId="{BF6B9370-CB9C-4069-AC9C-033B8A23216E}" destId="{64F26201-A318-4D9E-8863-48B40F95CAC8}" srcOrd="0" destOrd="0" presId="urn:microsoft.com/office/officeart/2005/8/layout/hProcess6"/>
    <dgm:cxn modelId="{798712E6-346C-4BB4-8C3C-C331338BC71D}" type="presParOf" srcId="{BF6B9370-CB9C-4069-AC9C-033B8A23216E}" destId="{FD04081A-EEA1-463B-8609-25A40C36DC2A}" srcOrd="1" destOrd="0" presId="urn:microsoft.com/office/officeart/2005/8/layout/hProcess6"/>
    <dgm:cxn modelId="{09EBC3B7-FD53-4E75-A6F0-D6E7D255D9C8}" type="presParOf" srcId="{BF6B9370-CB9C-4069-AC9C-033B8A23216E}" destId="{0587F283-9964-4B79-AE4D-AA009A301DFC}" srcOrd="2" destOrd="0" presId="urn:microsoft.com/office/officeart/2005/8/layout/hProcess6"/>
    <dgm:cxn modelId="{BF620070-F209-4A82-9908-7B2B697307D7}" type="presParOf" srcId="{BF6B9370-CB9C-4069-AC9C-033B8A23216E}" destId="{4EF97513-E9C7-4E87-AB84-E9B7459397BF}" srcOrd="3" destOrd="0" presId="urn:microsoft.com/office/officeart/2005/8/layout/hProcess6"/>
    <dgm:cxn modelId="{7558440E-EEA1-47BF-ACCB-4D778E675CA6}" type="presParOf" srcId="{2F8E5A64-AF2A-41C0-A102-E0BC998A4024}" destId="{9EF0A14D-B9CB-43CF-A383-D564C561EE84}" srcOrd="3" destOrd="0" presId="urn:microsoft.com/office/officeart/2005/8/layout/hProcess6"/>
    <dgm:cxn modelId="{ADFE3B89-5531-4FBF-8037-B95AD487BAEA}" type="presParOf" srcId="{2F8E5A64-AF2A-41C0-A102-E0BC998A4024}" destId="{24B52109-94E1-4B43-82CD-8EDBEF16469F}" srcOrd="4" destOrd="0" presId="urn:microsoft.com/office/officeart/2005/8/layout/hProcess6"/>
    <dgm:cxn modelId="{5A8638EF-BDD5-4E52-8933-5DBD7D28054C}" type="presParOf" srcId="{24B52109-94E1-4B43-82CD-8EDBEF16469F}" destId="{5E32D527-3FC4-4484-848A-71972EDC4129}" srcOrd="0" destOrd="0" presId="urn:microsoft.com/office/officeart/2005/8/layout/hProcess6"/>
    <dgm:cxn modelId="{52AAD0A8-348C-4A2C-85F2-4E4D24409781}" type="presParOf" srcId="{24B52109-94E1-4B43-82CD-8EDBEF16469F}" destId="{9A9DC57D-0495-4215-83A8-3BF7645D36F6}" srcOrd="1" destOrd="0" presId="urn:microsoft.com/office/officeart/2005/8/layout/hProcess6"/>
    <dgm:cxn modelId="{6CDB207D-8863-49EE-986A-F397AC3473B3}" type="presParOf" srcId="{24B52109-94E1-4B43-82CD-8EDBEF16469F}" destId="{5CECEECB-BB49-4430-8FB8-4A1AF56FD2A8}" srcOrd="2" destOrd="0" presId="urn:microsoft.com/office/officeart/2005/8/layout/hProcess6"/>
    <dgm:cxn modelId="{38146332-71C6-4667-80FE-D6683DD58712}" type="presParOf" srcId="{24B52109-94E1-4B43-82CD-8EDBEF16469F}" destId="{F2BBDB06-7871-4E73-9280-9ACCBFCB1F0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6274BA-8F94-4E9D-A7BB-04428C0D3C22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054CD4-AE0B-4E0E-8CF0-6E61ED4D5B54}">
      <dgm:prSet phldrT="[Text]"/>
      <dgm:spPr/>
      <dgm:t>
        <a:bodyPr/>
        <a:lstStyle/>
        <a:p>
          <a:r>
            <a:rPr lang="ar-JO" dirty="0" smtClean="0"/>
            <a:t>التدخل</a:t>
          </a:r>
        </a:p>
        <a:p>
          <a:r>
            <a:rPr lang="ar-JO" dirty="0" smtClean="0"/>
            <a:t>الأول </a:t>
          </a:r>
          <a:endParaRPr lang="en-US" dirty="0"/>
        </a:p>
      </dgm:t>
    </dgm:pt>
    <dgm:pt modelId="{D04D9605-799C-47D3-A970-D64DFA048821}" type="parTrans" cxnId="{4760E01E-F3D3-416C-87CA-203D02156D12}">
      <dgm:prSet/>
      <dgm:spPr/>
      <dgm:t>
        <a:bodyPr/>
        <a:lstStyle/>
        <a:p>
          <a:endParaRPr lang="en-US"/>
        </a:p>
      </dgm:t>
    </dgm:pt>
    <dgm:pt modelId="{3F6DE59B-A540-4C10-A622-25B831634915}" type="sibTrans" cxnId="{4760E01E-F3D3-416C-87CA-203D02156D12}">
      <dgm:prSet/>
      <dgm:spPr/>
      <dgm:t>
        <a:bodyPr/>
        <a:lstStyle/>
        <a:p>
          <a:endParaRPr lang="en-US"/>
        </a:p>
      </dgm:t>
    </dgm:pt>
    <dgm:pt modelId="{E81E008E-69E6-4479-9E48-83B960741977}">
      <dgm:prSet phldrT="[Text]"/>
      <dgm:spPr/>
      <dgm:t>
        <a:bodyPr/>
        <a:lstStyle/>
        <a:p>
          <a:pPr algn="r" rtl="1"/>
          <a:r>
            <a:rPr lang="ar-JO" dirty="0" smtClean="0"/>
            <a:t>تعديل نظام مهنة الصيدلة</a:t>
          </a:r>
          <a:endParaRPr lang="en-US" dirty="0"/>
        </a:p>
      </dgm:t>
    </dgm:pt>
    <dgm:pt modelId="{18E0FE4F-2916-4005-BAA6-3D596C04A1B3}" type="parTrans" cxnId="{2C6BC42A-F502-4C38-80F4-1AD314A084AE}">
      <dgm:prSet/>
      <dgm:spPr/>
      <dgm:t>
        <a:bodyPr/>
        <a:lstStyle/>
        <a:p>
          <a:endParaRPr lang="en-US"/>
        </a:p>
      </dgm:t>
    </dgm:pt>
    <dgm:pt modelId="{812BA511-1A1A-451B-BA3B-D72DA0B3D294}" type="sibTrans" cxnId="{2C6BC42A-F502-4C38-80F4-1AD314A084AE}">
      <dgm:prSet/>
      <dgm:spPr/>
      <dgm:t>
        <a:bodyPr/>
        <a:lstStyle/>
        <a:p>
          <a:endParaRPr lang="en-US"/>
        </a:p>
      </dgm:t>
    </dgm:pt>
    <dgm:pt modelId="{1AE1A6F6-2B84-43E4-8BF6-73314526F81A}">
      <dgm:prSet phldrT="[Text]"/>
      <dgm:spPr/>
      <dgm:t>
        <a:bodyPr/>
        <a:lstStyle/>
        <a:p>
          <a:r>
            <a:rPr lang="ar-JO" dirty="0" smtClean="0"/>
            <a:t>النتيجة</a:t>
          </a:r>
          <a:endParaRPr lang="en-US" dirty="0"/>
        </a:p>
      </dgm:t>
    </dgm:pt>
    <dgm:pt modelId="{69C61A9D-6FCE-4343-87B9-BB32F0325F8D}" type="parTrans" cxnId="{7C145FF6-A1A3-4553-960D-9024D09FF195}">
      <dgm:prSet/>
      <dgm:spPr/>
      <dgm:t>
        <a:bodyPr/>
        <a:lstStyle/>
        <a:p>
          <a:endParaRPr lang="en-US"/>
        </a:p>
      </dgm:t>
    </dgm:pt>
    <dgm:pt modelId="{160E1E90-18BC-453D-B381-CA285A293E41}" type="sibTrans" cxnId="{7C145FF6-A1A3-4553-960D-9024D09FF195}">
      <dgm:prSet/>
      <dgm:spPr/>
      <dgm:t>
        <a:bodyPr/>
        <a:lstStyle/>
        <a:p>
          <a:endParaRPr lang="en-US"/>
        </a:p>
      </dgm:t>
    </dgm:pt>
    <dgm:pt modelId="{F9CFB3C7-5A37-45E6-9A79-307A21723819}">
      <dgm:prSet phldrT="[Text]"/>
      <dgm:spPr/>
      <dgm:t>
        <a:bodyPr/>
        <a:lstStyle/>
        <a:p>
          <a:r>
            <a:rPr lang="ar-JO" dirty="0" smtClean="0"/>
            <a:t>تخفيض أسعار الأدوية  </a:t>
          </a:r>
        </a:p>
        <a:p>
          <a:r>
            <a:rPr lang="ar-JO" dirty="0" smtClean="0"/>
            <a:t>زيادة الرقابة على السوق الدوائي  </a:t>
          </a:r>
          <a:endParaRPr lang="en-US" dirty="0"/>
        </a:p>
      </dgm:t>
    </dgm:pt>
    <dgm:pt modelId="{96F6A413-B28A-4250-A5AD-7B271D1C7EF3}" type="parTrans" cxnId="{1CD1D16A-9B75-4F03-98D0-0E086A9C5633}">
      <dgm:prSet/>
      <dgm:spPr/>
      <dgm:t>
        <a:bodyPr/>
        <a:lstStyle/>
        <a:p>
          <a:endParaRPr lang="en-US"/>
        </a:p>
      </dgm:t>
    </dgm:pt>
    <dgm:pt modelId="{6164AE8B-80DE-4071-B3CA-0EBE49001A96}" type="sibTrans" cxnId="{1CD1D16A-9B75-4F03-98D0-0E086A9C5633}">
      <dgm:prSet/>
      <dgm:spPr/>
      <dgm:t>
        <a:bodyPr/>
        <a:lstStyle/>
        <a:p>
          <a:endParaRPr lang="en-US"/>
        </a:p>
      </dgm:t>
    </dgm:pt>
    <dgm:pt modelId="{2F17E722-3178-4CDA-BDCB-52AE59C00CDC}">
      <dgm:prSet phldrT="[Text]"/>
      <dgm:spPr/>
      <dgm:t>
        <a:bodyPr/>
        <a:lstStyle/>
        <a:p>
          <a:r>
            <a:rPr lang="ar-JO" dirty="0" smtClean="0"/>
            <a:t>الأثر</a:t>
          </a:r>
          <a:endParaRPr lang="en-US" dirty="0"/>
        </a:p>
      </dgm:t>
    </dgm:pt>
    <dgm:pt modelId="{D813C393-A245-4C43-B0E9-72B8CAF4697E}" type="parTrans" cxnId="{AF9479FD-CCA7-4275-B9C4-AD51507FD566}">
      <dgm:prSet/>
      <dgm:spPr/>
      <dgm:t>
        <a:bodyPr/>
        <a:lstStyle/>
        <a:p>
          <a:endParaRPr lang="en-US"/>
        </a:p>
      </dgm:t>
    </dgm:pt>
    <dgm:pt modelId="{D41C2484-C39F-45D1-A3A6-4A56D22C2435}" type="sibTrans" cxnId="{AF9479FD-CCA7-4275-B9C4-AD51507FD566}">
      <dgm:prSet/>
      <dgm:spPr/>
      <dgm:t>
        <a:bodyPr/>
        <a:lstStyle/>
        <a:p>
          <a:endParaRPr lang="en-US"/>
        </a:p>
      </dgm:t>
    </dgm:pt>
    <dgm:pt modelId="{E2917E1D-CBBA-45D8-810A-9FBC8C46402B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ar-JO" dirty="0" smtClean="0"/>
            <a:t>تحسين أداء القطاع الصيدلاني في فلسطين </a:t>
          </a:r>
          <a:endParaRPr lang="en-US" dirty="0"/>
        </a:p>
      </dgm:t>
    </dgm:pt>
    <dgm:pt modelId="{29766372-8301-487A-8E20-DF3B710207C4}" type="parTrans" cxnId="{01A79945-FA41-4172-87F8-2BFFE707759D}">
      <dgm:prSet/>
      <dgm:spPr/>
      <dgm:t>
        <a:bodyPr/>
        <a:lstStyle/>
        <a:p>
          <a:endParaRPr lang="en-US"/>
        </a:p>
      </dgm:t>
    </dgm:pt>
    <dgm:pt modelId="{F88169D2-975D-4BD1-BDFE-7F0FEC5F5064}" type="sibTrans" cxnId="{01A79945-FA41-4172-87F8-2BFFE707759D}">
      <dgm:prSet/>
      <dgm:spPr/>
      <dgm:t>
        <a:bodyPr/>
        <a:lstStyle/>
        <a:p>
          <a:endParaRPr lang="en-US"/>
        </a:p>
      </dgm:t>
    </dgm:pt>
    <dgm:pt modelId="{ABE15C94-949E-4E21-8A4C-5ECEE648A315}">
      <dgm:prSet phldrT="[Text]"/>
      <dgm:spPr/>
      <dgm:t>
        <a:bodyPr/>
        <a:lstStyle/>
        <a:p>
          <a:pPr algn="just" rtl="1"/>
          <a:r>
            <a:rPr lang="ar-JO" dirty="0" smtClean="0"/>
            <a:t>تعديل تعليمات تسعير الأدوية</a:t>
          </a:r>
          <a:endParaRPr lang="en-US" dirty="0"/>
        </a:p>
      </dgm:t>
    </dgm:pt>
    <dgm:pt modelId="{4376F6B1-A500-40E9-ACFE-1B637CDCFE2A}" type="parTrans" cxnId="{12C40178-CD4B-4907-953E-F7326F2362B0}">
      <dgm:prSet/>
      <dgm:spPr/>
      <dgm:t>
        <a:bodyPr/>
        <a:lstStyle/>
        <a:p>
          <a:endParaRPr lang="en-US"/>
        </a:p>
      </dgm:t>
    </dgm:pt>
    <dgm:pt modelId="{A1A6DF13-C276-4B3A-B59C-09FAAA6257D2}" type="sibTrans" cxnId="{12C40178-CD4B-4907-953E-F7326F2362B0}">
      <dgm:prSet/>
      <dgm:spPr/>
      <dgm:t>
        <a:bodyPr/>
        <a:lstStyle/>
        <a:p>
          <a:endParaRPr lang="en-US"/>
        </a:p>
      </dgm:t>
    </dgm:pt>
    <dgm:pt modelId="{B08A381C-E361-4CBC-A2C9-4BAA845403F5}">
      <dgm:prSet phldrT="[Text]"/>
      <dgm:spPr/>
      <dgm:t>
        <a:bodyPr/>
        <a:lstStyle/>
        <a:p>
          <a:pPr algn="just" rtl="1"/>
          <a:r>
            <a:rPr lang="ar-JO" dirty="0" smtClean="0"/>
            <a:t>تعديل نظام التسجيل الدوائي	</a:t>
          </a:r>
          <a:endParaRPr lang="en-US" dirty="0"/>
        </a:p>
      </dgm:t>
    </dgm:pt>
    <dgm:pt modelId="{03CE45C9-77F8-41A5-A2FA-E1EA17386FFC}" type="parTrans" cxnId="{F895BE59-AAA2-417F-AD7C-895CC90848AF}">
      <dgm:prSet/>
      <dgm:spPr/>
      <dgm:t>
        <a:bodyPr/>
        <a:lstStyle/>
        <a:p>
          <a:endParaRPr lang="en-US"/>
        </a:p>
      </dgm:t>
    </dgm:pt>
    <dgm:pt modelId="{5C3C154B-8B0B-471B-84C7-B64B4BA7697A}" type="sibTrans" cxnId="{F895BE59-AAA2-417F-AD7C-895CC90848AF}">
      <dgm:prSet/>
      <dgm:spPr/>
      <dgm:t>
        <a:bodyPr/>
        <a:lstStyle/>
        <a:p>
          <a:endParaRPr lang="en-US"/>
        </a:p>
      </dgm:t>
    </dgm:pt>
    <dgm:pt modelId="{2F8E5A64-AF2A-41C0-A102-E0BC998A4024}" type="pres">
      <dgm:prSet presAssocID="{A96274BA-8F94-4E9D-A7BB-04428C0D3C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B7EAF-7CC0-4873-82B1-603841AE8584}" type="pres">
      <dgm:prSet presAssocID="{71054CD4-AE0B-4E0E-8CF0-6E61ED4D5B54}" presName="compNode" presStyleCnt="0"/>
      <dgm:spPr/>
    </dgm:pt>
    <dgm:pt modelId="{D9C21E95-56C3-42C9-B3AC-C88E8DC71C5E}" type="pres">
      <dgm:prSet presAssocID="{71054CD4-AE0B-4E0E-8CF0-6E61ED4D5B54}" presName="noGeometry" presStyleCnt="0"/>
      <dgm:spPr/>
    </dgm:pt>
    <dgm:pt modelId="{1E5834C9-8554-44FE-8425-7304BBE4C7F9}" type="pres">
      <dgm:prSet presAssocID="{71054CD4-AE0B-4E0E-8CF0-6E61ED4D5B54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D8A9-B80D-40F3-9C89-A53D7B456CA6}" type="pres">
      <dgm:prSet presAssocID="{71054CD4-AE0B-4E0E-8CF0-6E61ED4D5B54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3E78582-F158-441D-90B7-5EA8019795D0}" type="pres">
      <dgm:prSet presAssocID="{71054CD4-AE0B-4E0E-8CF0-6E61ED4D5B54}" presName="parentText" presStyleLbl="node1" presStyleIdx="0" presStyleCnt="3" custLinFactNeighborX="-36168" custLinFactNeighborY="30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B2F78-3A13-4A92-886B-E57D98B393AD}" type="pres">
      <dgm:prSet presAssocID="{71054CD4-AE0B-4E0E-8CF0-6E61ED4D5B54}" presName="aSpace" presStyleCnt="0"/>
      <dgm:spPr/>
    </dgm:pt>
    <dgm:pt modelId="{BF6B9370-CB9C-4069-AC9C-033B8A23216E}" type="pres">
      <dgm:prSet presAssocID="{1AE1A6F6-2B84-43E4-8BF6-73314526F81A}" presName="compNode" presStyleCnt="0"/>
      <dgm:spPr/>
    </dgm:pt>
    <dgm:pt modelId="{64F26201-A318-4D9E-8863-48B40F95CAC8}" type="pres">
      <dgm:prSet presAssocID="{1AE1A6F6-2B84-43E4-8BF6-73314526F81A}" presName="noGeometry" presStyleCnt="0"/>
      <dgm:spPr/>
    </dgm:pt>
    <dgm:pt modelId="{FD04081A-EEA1-463B-8609-25A40C36DC2A}" type="pres">
      <dgm:prSet presAssocID="{1AE1A6F6-2B84-43E4-8BF6-73314526F81A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7F283-9964-4B79-AE4D-AA009A301DFC}" type="pres">
      <dgm:prSet presAssocID="{1AE1A6F6-2B84-43E4-8BF6-73314526F81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4EF97513-E9C7-4E87-AB84-E9B7459397BF}" type="pres">
      <dgm:prSet presAssocID="{1AE1A6F6-2B84-43E4-8BF6-73314526F81A}" presName="parentText" presStyleLbl="node1" presStyleIdx="1" presStyleCnt="3" custLinFactNeighborX="-8465" custLinFactNeighborY="23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0A14D-B9CB-43CF-A383-D564C561EE84}" type="pres">
      <dgm:prSet presAssocID="{1AE1A6F6-2B84-43E4-8BF6-73314526F81A}" presName="aSpace" presStyleCnt="0"/>
      <dgm:spPr/>
    </dgm:pt>
    <dgm:pt modelId="{24B52109-94E1-4B43-82CD-8EDBEF16469F}" type="pres">
      <dgm:prSet presAssocID="{2F17E722-3178-4CDA-BDCB-52AE59C00CDC}" presName="compNode" presStyleCnt="0"/>
      <dgm:spPr/>
    </dgm:pt>
    <dgm:pt modelId="{5E32D527-3FC4-4484-848A-71972EDC4129}" type="pres">
      <dgm:prSet presAssocID="{2F17E722-3178-4CDA-BDCB-52AE59C00CDC}" presName="noGeometry" presStyleCnt="0"/>
      <dgm:spPr/>
    </dgm:pt>
    <dgm:pt modelId="{9A9DC57D-0495-4215-83A8-3BF7645D36F6}" type="pres">
      <dgm:prSet presAssocID="{2F17E722-3178-4CDA-BDCB-52AE59C00CDC}" presName="childTextVisible" presStyleLbl="bgAccFollowNode1" presStyleIdx="2" presStyleCnt="3" custScaleX="128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CEECB-BB49-4430-8FB8-4A1AF56FD2A8}" type="pres">
      <dgm:prSet presAssocID="{2F17E722-3178-4CDA-BDCB-52AE59C00CDC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F2BBDB06-7871-4E73-9280-9ACCBFCB1F0F}" type="pres">
      <dgm:prSet presAssocID="{2F17E722-3178-4CDA-BDCB-52AE59C00CD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A584A-C580-4882-8712-19C8A1923E68}" type="presOf" srcId="{E2917E1D-CBBA-45D8-810A-9FBC8C46402B}" destId="{9A9DC57D-0495-4215-83A8-3BF7645D36F6}" srcOrd="0" destOrd="0" presId="urn:microsoft.com/office/officeart/2005/8/layout/hProcess6"/>
    <dgm:cxn modelId="{3D8D5F07-221F-4531-A881-672B58D165D5}" type="presOf" srcId="{2F17E722-3178-4CDA-BDCB-52AE59C00CDC}" destId="{F2BBDB06-7871-4E73-9280-9ACCBFCB1F0F}" srcOrd="0" destOrd="0" presId="urn:microsoft.com/office/officeart/2005/8/layout/hProcess6"/>
    <dgm:cxn modelId="{8CC97B5B-EEA7-44DA-8554-F07EC456E5DA}" type="presOf" srcId="{ABE15C94-949E-4E21-8A4C-5ECEE648A315}" destId="{128BD8A9-B80D-40F3-9C89-A53D7B456CA6}" srcOrd="1" destOrd="1" presId="urn:microsoft.com/office/officeart/2005/8/layout/hProcess6"/>
    <dgm:cxn modelId="{4F5DAAA5-2AC3-4D2A-BA7C-23D9CB8B2E19}" type="presOf" srcId="{E2917E1D-CBBA-45D8-810A-9FBC8C46402B}" destId="{5CECEECB-BB49-4430-8FB8-4A1AF56FD2A8}" srcOrd="1" destOrd="0" presId="urn:microsoft.com/office/officeart/2005/8/layout/hProcess6"/>
    <dgm:cxn modelId="{4760E01E-F3D3-416C-87CA-203D02156D12}" srcId="{A96274BA-8F94-4E9D-A7BB-04428C0D3C22}" destId="{71054CD4-AE0B-4E0E-8CF0-6E61ED4D5B54}" srcOrd="0" destOrd="0" parTransId="{D04D9605-799C-47D3-A970-D64DFA048821}" sibTransId="{3F6DE59B-A540-4C10-A622-25B831634915}"/>
    <dgm:cxn modelId="{12C40178-CD4B-4907-953E-F7326F2362B0}" srcId="{71054CD4-AE0B-4E0E-8CF0-6E61ED4D5B54}" destId="{ABE15C94-949E-4E21-8A4C-5ECEE648A315}" srcOrd="1" destOrd="0" parTransId="{4376F6B1-A500-40E9-ACFE-1B637CDCFE2A}" sibTransId="{A1A6DF13-C276-4B3A-B59C-09FAAA6257D2}"/>
    <dgm:cxn modelId="{1CD1D16A-9B75-4F03-98D0-0E086A9C5633}" srcId="{1AE1A6F6-2B84-43E4-8BF6-73314526F81A}" destId="{F9CFB3C7-5A37-45E6-9A79-307A21723819}" srcOrd="0" destOrd="0" parTransId="{96F6A413-B28A-4250-A5AD-7B271D1C7EF3}" sibTransId="{6164AE8B-80DE-4071-B3CA-0EBE49001A96}"/>
    <dgm:cxn modelId="{7C145FF6-A1A3-4553-960D-9024D09FF195}" srcId="{A96274BA-8F94-4E9D-A7BB-04428C0D3C22}" destId="{1AE1A6F6-2B84-43E4-8BF6-73314526F81A}" srcOrd="1" destOrd="0" parTransId="{69C61A9D-6FCE-4343-87B9-BB32F0325F8D}" sibTransId="{160E1E90-18BC-453D-B381-CA285A293E41}"/>
    <dgm:cxn modelId="{2C491D05-3AFA-4875-AC3E-2BD3DE447518}" type="presOf" srcId="{71054CD4-AE0B-4E0E-8CF0-6E61ED4D5B54}" destId="{B3E78582-F158-441D-90B7-5EA8019795D0}" srcOrd="0" destOrd="0" presId="urn:microsoft.com/office/officeart/2005/8/layout/hProcess6"/>
    <dgm:cxn modelId="{16AFA5ED-6A95-4DAF-9001-36C933776577}" type="presOf" srcId="{F9CFB3C7-5A37-45E6-9A79-307A21723819}" destId="{FD04081A-EEA1-463B-8609-25A40C36DC2A}" srcOrd="0" destOrd="0" presId="urn:microsoft.com/office/officeart/2005/8/layout/hProcess6"/>
    <dgm:cxn modelId="{63C9B6FE-AE54-4697-B1A7-A7A9EB5BC409}" type="presOf" srcId="{F9CFB3C7-5A37-45E6-9A79-307A21723819}" destId="{0587F283-9964-4B79-AE4D-AA009A301DFC}" srcOrd="1" destOrd="0" presId="urn:microsoft.com/office/officeart/2005/8/layout/hProcess6"/>
    <dgm:cxn modelId="{9217B5B2-488E-4A8E-9446-3E2F54015674}" type="presOf" srcId="{B08A381C-E361-4CBC-A2C9-4BAA845403F5}" destId="{1E5834C9-8554-44FE-8425-7304BBE4C7F9}" srcOrd="0" destOrd="2" presId="urn:microsoft.com/office/officeart/2005/8/layout/hProcess6"/>
    <dgm:cxn modelId="{1F0C0B17-CE75-4D2E-B004-3A411F6CE2E9}" type="presOf" srcId="{A96274BA-8F94-4E9D-A7BB-04428C0D3C22}" destId="{2F8E5A64-AF2A-41C0-A102-E0BC998A4024}" srcOrd="0" destOrd="0" presId="urn:microsoft.com/office/officeart/2005/8/layout/hProcess6"/>
    <dgm:cxn modelId="{9B8EDA6E-B345-4D0B-9A8C-5A0B8B9B36E4}" type="presOf" srcId="{B08A381C-E361-4CBC-A2C9-4BAA845403F5}" destId="{128BD8A9-B80D-40F3-9C89-A53D7B456CA6}" srcOrd="1" destOrd="2" presId="urn:microsoft.com/office/officeart/2005/8/layout/hProcess6"/>
    <dgm:cxn modelId="{F895BE59-AAA2-417F-AD7C-895CC90848AF}" srcId="{71054CD4-AE0B-4E0E-8CF0-6E61ED4D5B54}" destId="{B08A381C-E361-4CBC-A2C9-4BAA845403F5}" srcOrd="2" destOrd="0" parTransId="{03CE45C9-77F8-41A5-A2FA-E1EA17386FFC}" sibTransId="{5C3C154B-8B0B-471B-84C7-B64B4BA7697A}"/>
    <dgm:cxn modelId="{01A79945-FA41-4172-87F8-2BFFE707759D}" srcId="{2F17E722-3178-4CDA-BDCB-52AE59C00CDC}" destId="{E2917E1D-CBBA-45D8-810A-9FBC8C46402B}" srcOrd="0" destOrd="0" parTransId="{29766372-8301-487A-8E20-DF3B710207C4}" sibTransId="{F88169D2-975D-4BD1-BDFE-7F0FEC5F5064}"/>
    <dgm:cxn modelId="{8C5CB540-14F4-474E-B313-0496260CF68D}" type="presOf" srcId="{E81E008E-69E6-4479-9E48-83B960741977}" destId="{1E5834C9-8554-44FE-8425-7304BBE4C7F9}" srcOrd="0" destOrd="0" presId="urn:microsoft.com/office/officeart/2005/8/layout/hProcess6"/>
    <dgm:cxn modelId="{F38A8A47-9242-4B16-8456-6483F298F6ED}" type="presOf" srcId="{1AE1A6F6-2B84-43E4-8BF6-73314526F81A}" destId="{4EF97513-E9C7-4E87-AB84-E9B7459397BF}" srcOrd="0" destOrd="0" presId="urn:microsoft.com/office/officeart/2005/8/layout/hProcess6"/>
    <dgm:cxn modelId="{AF9479FD-CCA7-4275-B9C4-AD51507FD566}" srcId="{A96274BA-8F94-4E9D-A7BB-04428C0D3C22}" destId="{2F17E722-3178-4CDA-BDCB-52AE59C00CDC}" srcOrd="2" destOrd="0" parTransId="{D813C393-A245-4C43-B0E9-72B8CAF4697E}" sibTransId="{D41C2484-C39F-45D1-A3A6-4A56D22C2435}"/>
    <dgm:cxn modelId="{B69C754F-0D4A-45B3-995E-22A82895BE18}" type="presOf" srcId="{ABE15C94-949E-4E21-8A4C-5ECEE648A315}" destId="{1E5834C9-8554-44FE-8425-7304BBE4C7F9}" srcOrd="0" destOrd="1" presId="urn:microsoft.com/office/officeart/2005/8/layout/hProcess6"/>
    <dgm:cxn modelId="{2C6BC42A-F502-4C38-80F4-1AD314A084AE}" srcId="{71054CD4-AE0B-4E0E-8CF0-6E61ED4D5B54}" destId="{E81E008E-69E6-4479-9E48-83B960741977}" srcOrd="0" destOrd="0" parTransId="{18E0FE4F-2916-4005-BAA6-3D596C04A1B3}" sibTransId="{812BA511-1A1A-451B-BA3B-D72DA0B3D294}"/>
    <dgm:cxn modelId="{340BD176-947B-4355-8C8F-7C48C4C3C6C5}" type="presOf" srcId="{E81E008E-69E6-4479-9E48-83B960741977}" destId="{128BD8A9-B80D-40F3-9C89-A53D7B456CA6}" srcOrd="1" destOrd="0" presId="urn:microsoft.com/office/officeart/2005/8/layout/hProcess6"/>
    <dgm:cxn modelId="{8D0D1660-F5D8-49E7-8684-4E5AABC102DF}" type="presParOf" srcId="{2F8E5A64-AF2A-41C0-A102-E0BC998A4024}" destId="{83BB7EAF-7CC0-4873-82B1-603841AE8584}" srcOrd="0" destOrd="0" presId="urn:microsoft.com/office/officeart/2005/8/layout/hProcess6"/>
    <dgm:cxn modelId="{C16277DB-3982-45FA-9788-D3700E1B0EF2}" type="presParOf" srcId="{83BB7EAF-7CC0-4873-82B1-603841AE8584}" destId="{D9C21E95-56C3-42C9-B3AC-C88E8DC71C5E}" srcOrd="0" destOrd="0" presId="urn:microsoft.com/office/officeart/2005/8/layout/hProcess6"/>
    <dgm:cxn modelId="{B6C2617F-E3D6-4AE0-A10E-4FF2B34A82BE}" type="presParOf" srcId="{83BB7EAF-7CC0-4873-82B1-603841AE8584}" destId="{1E5834C9-8554-44FE-8425-7304BBE4C7F9}" srcOrd="1" destOrd="0" presId="urn:microsoft.com/office/officeart/2005/8/layout/hProcess6"/>
    <dgm:cxn modelId="{54B19C9F-2596-43EA-B4FC-10AA78C28153}" type="presParOf" srcId="{83BB7EAF-7CC0-4873-82B1-603841AE8584}" destId="{128BD8A9-B80D-40F3-9C89-A53D7B456CA6}" srcOrd="2" destOrd="0" presId="urn:microsoft.com/office/officeart/2005/8/layout/hProcess6"/>
    <dgm:cxn modelId="{7F059F7E-82CE-4A35-973F-3F29FB656D5E}" type="presParOf" srcId="{83BB7EAF-7CC0-4873-82B1-603841AE8584}" destId="{B3E78582-F158-441D-90B7-5EA8019795D0}" srcOrd="3" destOrd="0" presId="urn:microsoft.com/office/officeart/2005/8/layout/hProcess6"/>
    <dgm:cxn modelId="{6E14078B-E093-4224-B75C-3825A939A4E8}" type="presParOf" srcId="{2F8E5A64-AF2A-41C0-A102-E0BC998A4024}" destId="{180B2F78-3A13-4A92-886B-E57D98B393AD}" srcOrd="1" destOrd="0" presId="urn:microsoft.com/office/officeart/2005/8/layout/hProcess6"/>
    <dgm:cxn modelId="{219E2A6B-151E-4114-83D2-9602E9E92953}" type="presParOf" srcId="{2F8E5A64-AF2A-41C0-A102-E0BC998A4024}" destId="{BF6B9370-CB9C-4069-AC9C-033B8A23216E}" srcOrd="2" destOrd="0" presId="urn:microsoft.com/office/officeart/2005/8/layout/hProcess6"/>
    <dgm:cxn modelId="{105293C2-9E44-4E52-A923-B76534703477}" type="presParOf" srcId="{BF6B9370-CB9C-4069-AC9C-033B8A23216E}" destId="{64F26201-A318-4D9E-8863-48B40F95CAC8}" srcOrd="0" destOrd="0" presId="urn:microsoft.com/office/officeart/2005/8/layout/hProcess6"/>
    <dgm:cxn modelId="{798712E6-346C-4BB4-8C3C-C331338BC71D}" type="presParOf" srcId="{BF6B9370-CB9C-4069-AC9C-033B8A23216E}" destId="{FD04081A-EEA1-463B-8609-25A40C36DC2A}" srcOrd="1" destOrd="0" presId="urn:microsoft.com/office/officeart/2005/8/layout/hProcess6"/>
    <dgm:cxn modelId="{09EBC3B7-FD53-4E75-A6F0-D6E7D255D9C8}" type="presParOf" srcId="{BF6B9370-CB9C-4069-AC9C-033B8A23216E}" destId="{0587F283-9964-4B79-AE4D-AA009A301DFC}" srcOrd="2" destOrd="0" presId="urn:microsoft.com/office/officeart/2005/8/layout/hProcess6"/>
    <dgm:cxn modelId="{BF620070-F209-4A82-9908-7B2B697307D7}" type="presParOf" srcId="{BF6B9370-CB9C-4069-AC9C-033B8A23216E}" destId="{4EF97513-E9C7-4E87-AB84-E9B7459397BF}" srcOrd="3" destOrd="0" presId="urn:microsoft.com/office/officeart/2005/8/layout/hProcess6"/>
    <dgm:cxn modelId="{7558440E-EEA1-47BF-ACCB-4D778E675CA6}" type="presParOf" srcId="{2F8E5A64-AF2A-41C0-A102-E0BC998A4024}" destId="{9EF0A14D-B9CB-43CF-A383-D564C561EE84}" srcOrd="3" destOrd="0" presId="urn:microsoft.com/office/officeart/2005/8/layout/hProcess6"/>
    <dgm:cxn modelId="{ADFE3B89-5531-4FBF-8037-B95AD487BAEA}" type="presParOf" srcId="{2F8E5A64-AF2A-41C0-A102-E0BC998A4024}" destId="{24B52109-94E1-4B43-82CD-8EDBEF16469F}" srcOrd="4" destOrd="0" presId="urn:microsoft.com/office/officeart/2005/8/layout/hProcess6"/>
    <dgm:cxn modelId="{5A8638EF-BDD5-4E52-8933-5DBD7D28054C}" type="presParOf" srcId="{24B52109-94E1-4B43-82CD-8EDBEF16469F}" destId="{5E32D527-3FC4-4484-848A-71972EDC4129}" srcOrd="0" destOrd="0" presId="urn:microsoft.com/office/officeart/2005/8/layout/hProcess6"/>
    <dgm:cxn modelId="{52AAD0A8-348C-4A2C-85F2-4E4D24409781}" type="presParOf" srcId="{24B52109-94E1-4B43-82CD-8EDBEF16469F}" destId="{9A9DC57D-0495-4215-83A8-3BF7645D36F6}" srcOrd="1" destOrd="0" presId="urn:microsoft.com/office/officeart/2005/8/layout/hProcess6"/>
    <dgm:cxn modelId="{6CDB207D-8863-49EE-986A-F397AC3473B3}" type="presParOf" srcId="{24B52109-94E1-4B43-82CD-8EDBEF16469F}" destId="{5CECEECB-BB49-4430-8FB8-4A1AF56FD2A8}" srcOrd="2" destOrd="0" presId="urn:microsoft.com/office/officeart/2005/8/layout/hProcess6"/>
    <dgm:cxn modelId="{38146332-71C6-4667-80FE-D6683DD58712}" type="presParOf" srcId="{24B52109-94E1-4B43-82CD-8EDBEF16469F}" destId="{F2BBDB06-7871-4E73-9280-9ACCBFCB1F0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96274BA-8F94-4E9D-A7BB-04428C0D3C22}" type="doc">
      <dgm:prSet loTypeId="urn:microsoft.com/office/officeart/2005/8/layout/hProcess6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1054CD4-AE0B-4E0E-8CF0-6E61ED4D5B54}">
      <dgm:prSet phldrT="[Text]"/>
      <dgm:spPr/>
      <dgm:t>
        <a:bodyPr/>
        <a:lstStyle/>
        <a:p>
          <a:r>
            <a:rPr lang="ar-JO" dirty="0" smtClean="0"/>
            <a:t>التدخل</a:t>
          </a:r>
        </a:p>
        <a:p>
          <a:r>
            <a:rPr lang="ar-JO" dirty="0" smtClean="0"/>
            <a:t>الثاني</a:t>
          </a:r>
          <a:endParaRPr lang="en-US" dirty="0"/>
        </a:p>
      </dgm:t>
    </dgm:pt>
    <dgm:pt modelId="{D04D9605-799C-47D3-A970-D64DFA048821}" type="parTrans" cxnId="{4760E01E-F3D3-416C-87CA-203D02156D12}">
      <dgm:prSet/>
      <dgm:spPr/>
      <dgm:t>
        <a:bodyPr/>
        <a:lstStyle/>
        <a:p>
          <a:endParaRPr lang="en-US"/>
        </a:p>
      </dgm:t>
    </dgm:pt>
    <dgm:pt modelId="{3F6DE59B-A540-4C10-A622-25B831634915}" type="sibTrans" cxnId="{4760E01E-F3D3-416C-87CA-203D02156D12}">
      <dgm:prSet/>
      <dgm:spPr/>
      <dgm:t>
        <a:bodyPr/>
        <a:lstStyle/>
        <a:p>
          <a:endParaRPr lang="en-US"/>
        </a:p>
      </dgm:t>
    </dgm:pt>
    <dgm:pt modelId="{E81E008E-69E6-4479-9E48-83B960741977}">
      <dgm:prSet phldrT="[Text]" custT="1"/>
      <dgm:spPr/>
      <dgm:t>
        <a:bodyPr/>
        <a:lstStyle/>
        <a:p>
          <a:pPr algn="just" rtl="1"/>
          <a:r>
            <a:rPr lang="ar-JO" sz="1400" dirty="0" smtClean="0">
              <a:solidFill>
                <a:schemeClr val="tx1"/>
              </a:solidFill>
            </a:rPr>
            <a:t>تعليمات مزاولة المهن الطبية والصحية</a:t>
          </a:r>
          <a:endParaRPr lang="en-US" sz="2000" dirty="0">
            <a:solidFill>
              <a:schemeClr val="tx1"/>
            </a:solidFill>
          </a:endParaRPr>
        </a:p>
      </dgm:t>
    </dgm:pt>
    <dgm:pt modelId="{18E0FE4F-2916-4005-BAA6-3D596C04A1B3}" type="parTrans" cxnId="{2C6BC42A-F502-4C38-80F4-1AD314A084AE}">
      <dgm:prSet/>
      <dgm:spPr/>
      <dgm:t>
        <a:bodyPr/>
        <a:lstStyle/>
        <a:p>
          <a:endParaRPr lang="en-US"/>
        </a:p>
      </dgm:t>
    </dgm:pt>
    <dgm:pt modelId="{812BA511-1A1A-451B-BA3B-D72DA0B3D294}" type="sibTrans" cxnId="{2C6BC42A-F502-4C38-80F4-1AD314A084AE}">
      <dgm:prSet/>
      <dgm:spPr/>
      <dgm:t>
        <a:bodyPr/>
        <a:lstStyle/>
        <a:p>
          <a:endParaRPr lang="en-US"/>
        </a:p>
      </dgm:t>
    </dgm:pt>
    <dgm:pt modelId="{1AE1A6F6-2B84-43E4-8BF6-73314526F81A}">
      <dgm:prSet phldrT="[Text]"/>
      <dgm:spPr/>
      <dgm:t>
        <a:bodyPr/>
        <a:lstStyle/>
        <a:p>
          <a:r>
            <a:rPr lang="ar-JO" dirty="0" smtClean="0"/>
            <a:t>النتيجة</a:t>
          </a:r>
          <a:endParaRPr lang="en-US" dirty="0"/>
        </a:p>
      </dgm:t>
    </dgm:pt>
    <dgm:pt modelId="{69C61A9D-6FCE-4343-87B9-BB32F0325F8D}" type="parTrans" cxnId="{7C145FF6-A1A3-4553-960D-9024D09FF195}">
      <dgm:prSet/>
      <dgm:spPr/>
      <dgm:t>
        <a:bodyPr/>
        <a:lstStyle/>
        <a:p>
          <a:endParaRPr lang="en-US"/>
        </a:p>
      </dgm:t>
    </dgm:pt>
    <dgm:pt modelId="{160E1E90-18BC-453D-B381-CA285A293E41}" type="sibTrans" cxnId="{7C145FF6-A1A3-4553-960D-9024D09FF195}">
      <dgm:prSet/>
      <dgm:spPr/>
      <dgm:t>
        <a:bodyPr/>
        <a:lstStyle/>
        <a:p>
          <a:endParaRPr lang="en-US"/>
        </a:p>
      </dgm:t>
    </dgm:pt>
    <dgm:pt modelId="{F9CFB3C7-5A37-45E6-9A79-307A21723819}">
      <dgm:prSet phldrT="[Text]" custT="1"/>
      <dgm:spPr/>
      <dgm:t>
        <a:bodyPr/>
        <a:lstStyle/>
        <a:p>
          <a:r>
            <a:rPr lang="ar-JO" sz="1800" dirty="0" smtClean="0">
              <a:solidFill>
                <a:schemeClr val="tx1"/>
              </a:solidFill>
            </a:rPr>
            <a:t>تعزيز الدور الرقابي والتنظيمي للوزارة</a:t>
          </a:r>
          <a:endParaRPr lang="en-US" sz="1800" dirty="0">
            <a:solidFill>
              <a:schemeClr val="tx1"/>
            </a:solidFill>
          </a:endParaRPr>
        </a:p>
      </dgm:t>
    </dgm:pt>
    <dgm:pt modelId="{96F6A413-B28A-4250-A5AD-7B271D1C7EF3}" type="parTrans" cxnId="{1CD1D16A-9B75-4F03-98D0-0E086A9C5633}">
      <dgm:prSet/>
      <dgm:spPr/>
      <dgm:t>
        <a:bodyPr/>
        <a:lstStyle/>
        <a:p>
          <a:endParaRPr lang="en-US"/>
        </a:p>
      </dgm:t>
    </dgm:pt>
    <dgm:pt modelId="{6164AE8B-80DE-4071-B3CA-0EBE49001A96}" type="sibTrans" cxnId="{1CD1D16A-9B75-4F03-98D0-0E086A9C5633}">
      <dgm:prSet/>
      <dgm:spPr/>
      <dgm:t>
        <a:bodyPr/>
        <a:lstStyle/>
        <a:p>
          <a:endParaRPr lang="en-US"/>
        </a:p>
      </dgm:t>
    </dgm:pt>
    <dgm:pt modelId="{2F17E722-3178-4CDA-BDCB-52AE59C00CDC}">
      <dgm:prSet phldrT="[Text]"/>
      <dgm:spPr/>
      <dgm:t>
        <a:bodyPr/>
        <a:lstStyle/>
        <a:p>
          <a:r>
            <a:rPr lang="ar-JO" dirty="0" smtClean="0"/>
            <a:t>الأثر</a:t>
          </a:r>
          <a:endParaRPr lang="en-US" dirty="0"/>
        </a:p>
      </dgm:t>
    </dgm:pt>
    <dgm:pt modelId="{D813C393-A245-4C43-B0E9-72B8CAF4697E}" type="parTrans" cxnId="{AF9479FD-CCA7-4275-B9C4-AD51507FD566}">
      <dgm:prSet/>
      <dgm:spPr/>
      <dgm:t>
        <a:bodyPr/>
        <a:lstStyle/>
        <a:p>
          <a:endParaRPr lang="en-US"/>
        </a:p>
      </dgm:t>
    </dgm:pt>
    <dgm:pt modelId="{D41C2484-C39F-45D1-A3A6-4A56D22C2435}" type="sibTrans" cxnId="{AF9479FD-CCA7-4275-B9C4-AD51507FD566}">
      <dgm:prSet/>
      <dgm:spPr/>
      <dgm:t>
        <a:bodyPr/>
        <a:lstStyle/>
        <a:p>
          <a:endParaRPr lang="en-US"/>
        </a:p>
      </dgm:t>
    </dgm:pt>
    <dgm:pt modelId="{E2917E1D-CBBA-45D8-810A-9FBC8C46402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 rtl="1"/>
          <a:r>
            <a:rPr lang="ar-JO" sz="1600" dirty="0" smtClean="0"/>
            <a:t>الحوكمة الصحية الرشيدة </a:t>
          </a:r>
        </a:p>
        <a:p>
          <a:pPr algn="just" rtl="1"/>
          <a:r>
            <a:rPr lang="ar-JO" sz="1600" dirty="0" smtClean="0"/>
            <a:t>تحسين الأداء </a:t>
          </a:r>
          <a:endParaRPr lang="en-US" sz="1600" dirty="0"/>
        </a:p>
      </dgm:t>
    </dgm:pt>
    <dgm:pt modelId="{29766372-8301-487A-8E20-DF3B710207C4}" type="parTrans" cxnId="{01A79945-FA41-4172-87F8-2BFFE707759D}">
      <dgm:prSet/>
      <dgm:spPr/>
      <dgm:t>
        <a:bodyPr/>
        <a:lstStyle/>
        <a:p>
          <a:endParaRPr lang="en-US"/>
        </a:p>
      </dgm:t>
    </dgm:pt>
    <dgm:pt modelId="{F88169D2-975D-4BD1-BDFE-7F0FEC5F5064}" type="sibTrans" cxnId="{01A79945-FA41-4172-87F8-2BFFE707759D}">
      <dgm:prSet/>
      <dgm:spPr/>
      <dgm:t>
        <a:bodyPr/>
        <a:lstStyle/>
        <a:p>
          <a:endParaRPr lang="en-US"/>
        </a:p>
      </dgm:t>
    </dgm:pt>
    <dgm:pt modelId="{D7F9BE97-8E77-415B-A79E-508B0A340A27}">
      <dgm:prSet phldrT="[Text]" custT="1"/>
      <dgm:spPr/>
      <dgm:t>
        <a:bodyPr/>
        <a:lstStyle/>
        <a:p>
          <a:pPr algn="just" rtl="1"/>
          <a:r>
            <a:rPr lang="ar-JO" sz="1600" dirty="0" smtClean="0">
              <a:solidFill>
                <a:schemeClr val="tx1"/>
              </a:solidFill>
            </a:rPr>
            <a:t>أنظمة ترخيص المؤسسات الصحية </a:t>
          </a:r>
          <a:r>
            <a:rPr lang="ar-JO" sz="2000" dirty="0" smtClean="0">
              <a:solidFill>
                <a:schemeClr val="tx1"/>
              </a:solidFill>
            </a:rPr>
            <a:t>	</a:t>
          </a:r>
          <a:endParaRPr lang="en-US" sz="2000" dirty="0">
            <a:solidFill>
              <a:schemeClr val="tx1"/>
            </a:solidFill>
          </a:endParaRPr>
        </a:p>
      </dgm:t>
    </dgm:pt>
    <dgm:pt modelId="{FFB93369-981B-4EDD-AFA0-1073356E7A10}" type="parTrans" cxnId="{B4A119B6-A4CE-42EB-9FB1-222D5DB629C7}">
      <dgm:prSet/>
      <dgm:spPr/>
      <dgm:t>
        <a:bodyPr/>
        <a:lstStyle/>
        <a:p>
          <a:endParaRPr lang="en-US"/>
        </a:p>
      </dgm:t>
    </dgm:pt>
    <dgm:pt modelId="{E9CAC540-F907-4559-95D3-04D2C6C3119F}" type="sibTrans" cxnId="{B4A119B6-A4CE-42EB-9FB1-222D5DB629C7}">
      <dgm:prSet/>
      <dgm:spPr/>
      <dgm:t>
        <a:bodyPr/>
        <a:lstStyle/>
        <a:p>
          <a:endParaRPr lang="en-US"/>
        </a:p>
      </dgm:t>
    </dgm:pt>
    <dgm:pt modelId="{2F8E5A64-AF2A-41C0-A102-E0BC998A4024}" type="pres">
      <dgm:prSet presAssocID="{A96274BA-8F94-4E9D-A7BB-04428C0D3C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B7EAF-7CC0-4873-82B1-603841AE8584}" type="pres">
      <dgm:prSet presAssocID="{71054CD4-AE0B-4E0E-8CF0-6E61ED4D5B54}" presName="compNode" presStyleCnt="0"/>
      <dgm:spPr/>
      <dgm:t>
        <a:bodyPr/>
        <a:lstStyle/>
        <a:p>
          <a:endParaRPr lang="en-US"/>
        </a:p>
      </dgm:t>
    </dgm:pt>
    <dgm:pt modelId="{D9C21E95-56C3-42C9-B3AC-C88E8DC71C5E}" type="pres">
      <dgm:prSet presAssocID="{71054CD4-AE0B-4E0E-8CF0-6E61ED4D5B54}" presName="noGeometry" presStyleCnt="0"/>
      <dgm:spPr/>
      <dgm:t>
        <a:bodyPr/>
        <a:lstStyle/>
        <a:p>
          <a:endParaRPr lang="en-US"/>
        </a:p>
      </dgm:t>
    </dgm:pt>
    <dgm:pt modelId="{1E5834C9-8554-44FE-8425-7304BBE4C7F9}" type="pres">
      <dgm:prSet presAssocID="{71054CD4-AE0B-4E0E-8CF0-6E61ED4D5B54}" presName="childTextVisible" presStyleLbl="bgAccFollowNode1" presStyleIdx="0" presStyleCnt="3" custScaleX="135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D8A9-B80D-40F3-9C89-A53D7B456CA6}" type="pres">
      <dgm:prSet presAssocID="{71054CD4-AE0B-4E0E-8CF0-6E61ED4D5B54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3E78582-F158-441D-90B7-5EA8019795D0}" type="pres">
      <dgm:prSet presAssocID="{71054CD4-AE0B-4E0E-8CF0-6E61ED4D5B54}" presName="parentText" presStyleLbl="node1" presStyleIdx="0" presStyleCnt="3" custLinFactNeighborX="-72619" custLinFactNeighborY="9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B2F78-3A13-4A92-886B-E57D98B393AD}" type="pres">
      <dgm:prSet presAssocID="{71054CD4-AE0B-4E0E-8CF0-6E61ED4D5B54}" presName="aSpace" presStyleCnt="0"/>
      <dgm:spPr/>
      <dgm:t>
        <a:bodyPr/>
        <a:lstStyle/>
        <a:p>
          <a:endParaRPr lang="en-US"/>
        </a:p>
      </dgm:t>
    </dgm:pt>
    <dgm:pt modelId="{BF6B9370-CB9C-4069-AC9C-033B8A23216E}" type="pres">
      <dgm:prSet presAssocID="{1AE1A6F6-2B84-43E4-8BF6-73314526F81A}" presName="compNode" presStyleCnt="0"/>
      <dgm:spPr/>
      <dgm:t>
        <a:bodyPr/>
        <a:lstStyle/>
        <a:p>
          <a:endParaRPr lang="en-US"/>
        </a:p>
      </dgm:t>
    </dgm:pt>
    <dgm:pt modelId="{64F26201-A318-4D9E-8863-48B40F95CAC8}" type="pres">
      <dgm:prSet presAssocID="{1AE1A6F6-2B84-43E4-8BF6-73314526F81A}" presName="noGeometry" presStyleCnt="0"/>
      <dgm:spPr/>
      <dgm:t>
        <a:bodyPr/>
        <a:lstStyle/>
        <a:p>
          <a:endParaRPr lang="en-US"/>
        </a:p>
      </dgm:t>
    </dgm:pt>
    <dgm:pt modelId="{FD04081A-EEA1-463B-8609-25A40C36DC2A}" type="pres">
      <dgm:prSet presAssocID="{1AE1A6F6-2B84-43E4-8BF6-73314526F81A}" presName="childTextVisible" presStyleLbl="bgAccFollowNode1" presStyleIdx="1" presStyleCnt="3" custLinFactNeighborX="-2474" custLinFactNeighborY="1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7F283-9964-4B79-AE4D-AA009A301DFC}" type="pres">
      <dgm:prSet presAssocID="{1AE1A6F6-2B84-43E4-8BF6-73314526F81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4EF97513-E9C7-4E87-AB84-E9B7459397BF}" type="pres">
      <dgm:prSet presAssocID="{1AE1A6F6-2B84-43E4-8BF6-73314526F81A}" presName="parentText" presStyleLbl="node1" presStyleIdx="1" presStyleCnt="3" custLinFactNeighborX="-6321" custLinFactNeighborY="-39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0A14D-B9CB-43CF-A383-D564C561EE84}" type="pres">
      <dgm:prSet presAssocID="{1AE1A6F6-2B84-43E4-8BF6-73314526F81A}" presName="aSpace" presStyleCnt="0"/>
      <dgm:spPr/>
      <dgm:t>
        <a:bodyPr/>
        <a:lstStyle/>
        <a:p>
          <a:endParaRPr lang="en-US"/>
        </a:p>
      </dgm:t>
    </dgm:pt>
    <dgm:pt modelId="{24B52109-94E1-4B43-82CD-8EDBEF16469F}" type="pres">
      <dgm:prSet presAssocID="{2F17E722-3178-4CDA-BDCB-52AE59C00CDC}" presName="compNode" presStyleCnt="0"/>
      <dgm:spPr/>
      <dgm:t>
        <a:bodyPr/>
        <a:lstStyle/>
        <a:p>
          <a:endParaRPr lang="en-US"/>
        </a:p>
      </dgm:t>
    </dgm:pt>
    <dgm:pt modelId="{5E32D527-3FC4-4484-848A-71972EDC4129}" type="pres">
      <dgm:prSet presAssocID="{2F17E722-3178-4CDA-BDCB-52AE59C00CDC}" presName="noGeometry" presStyleCnt="0"/>
      <dgm:spPr/>
      <dgm:t>
        <a:bodyPr/>
        <a:lstStyle/>
        <a:p>
          <a:endParaRPr lang="en-US"/>
        </a:p>
      </dgm:t>
    </dgm:pt>
    <dgm:pt modelId="{9A9DC57D-0495-4215-83A8-3BF7645D36F6}" type="pres">
      <dgm:prSet presAssocID="{2F17E722-3178-4CDA-BDCB-52AE59C00CDC}" presName="childTextVisible" presStyleLbl="bgAccFollowNode1" presStyleIdx="2" presStyleCnt="3" custScaleX="114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CEECB-BB49-4430-8FB8-4A1AF56FD2A8}" type="pres">
      <dgm:prSet presAssocID="{2F17E722-3178-4CDA-BDCB-52AE59C00CDC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F2BBDB06-7871-4E73-9280-9ACCBFCB1F0F}" type="pres">
      <dgm:prSet presAssocID="{2F17E722-3178-4CDA-BDCB-52AE59C00CD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30D96-7F8C-454A-80F5-22AD5B026830}" type="presOf" srcId="{2F17E722-3178-4CDA-BDCB-52AE59C00CDC}" destId="{F2BBDB06-7871-4E73-9280-9ACCBFCB1F0F}" srcOrd="0" destOrd="0" presId="urn:microsoft.com/office/officeart/2005/8/layout/hProcess6"/>
    <dgm:cxn modelId="{95CCA55C-9BE3-456B-B688-91F6B1DC6313}" type="presOf" srcId="{D7F9BE97-8E77-415B-A79E-508B0A340A27}" destId="{1E5834C9-8554-44FE-8425-7304BBE4C7F9}" srcOrd="0" destOrd="1" presId="urn:microsoft.com/office/officeart/2005/8/layout/hProcess6"/>
    <dgm:cxn modelId="{4760E01E-F3D3-416C-87CA-203D02156D12}" srcId="{A96274BA-8F94-4E9D-A7BB-04428C0D3C22}" destId="{71054CD4-AE0B-4E0E-8CF0-6E61ED4D5B54}" srcOrd="0" destOrd="0" parTransId="{D04D9605-799C-47D3-A970-D64DFA048821}" sibTransId="{3F6DE59B-A540-4C10-A622-25B831634915}"/>
    <dgm:cxn modelId="{1CD1D16A-9B75-4F03-98D0-0E086A9C5633}" srcId="{1AE1A6F6-2B84-43E4-8BF6-73314526F81A}" destId="{F9CFB3C7-5A37-45E6-9A79-307A21723819}" srcOrd="0" destOrd="0" parTransId="{96F6A413-B28A-4250-A5AD-7B271D1C7EF3}" sibTransId="{6164AE8B-80DE-4071-B3CA-0EBE49001A96}"/>
    <dgm:cxn modelId="{0ACCD0FA-634D-4BA2-AD3A-4CA0173217CF}" type="presOf" srcId="{D7F9BE97-8E77-415B-A79E-508B0A340A27}" destId="{128BD8A9-B80D-40F3-9C89-A53D7B456CA6}" srcOrd="1" destOrd="1" presId="urn:microsoft.com/office/officeart/2005/8/layout/hProcess6"/>
    <dgm:cxn modelId="{7C145FF6-A1A3-4553-960D-9024D09FF195}" srcId="{A96274BA-8F94-4E9D-A7BB-04428C0D3C22}" destId="{1AE1A6F6-2B84-43E4-8BF6-73314526F81A}" srcOrd="1" destOrd="0" parTransId="{69C61A9D-6FCE-4343-87B9-BB32F0325F8D}" sibTransId="{160E1E90-18BC-453D-B381-CA285A293E41}"/>
    <dgm:cxn modelId="{EA2F0D5C-320C-4EBD-977A-FD4CF3056453}" type="presOf" srcId="{F9CFB3C7-5A37-45E6-9A79-307A21723819}" destId="{FD04081A-EEA1-463B-8609-25A40C36DC2A}" srcOrd="0" destOrd="0" presId="urn:microsoft.com/office/officeart/2005/8/layout/hProcess6"/>
    <dgm:cxn modelId="{36A8DF30-40D6-4339-93A3-4254BACCDD3B}" type="presOf" srcId="{E2917E1D-CBBA-45D8-810A-9FBC8C46402B}" destId="{9A9DC57D-0495-4215-83A8-3BF7645D36F6}" srcOrd="0" destOrd="0" presId="urn:microsoft.com/office/officeart/2005/8/layout/hProcess6"/>
    <dgm:cxn modelId="{F22EC785-F149-4CA0-AD80-D18596B991EB}" type="presOf" srcId="{E81E008E-69E6-4479-9E48-83B960741977}" destId="{1E5834C9-8554-44FE-8425-7304BBE4C7F9}" srcOrd="0" destOrd="0" presId="urn:microsoft.com/office/officeart/2005/8/layout/hProcess6"/>
    <dgm:cxn modelId="{31996992-38D9-41E3-ADE1-2490A8E6F51B}" type="presOf" srcId="{A96274BA-8F94-4E9D-A7BB-04428C0D3C22}" destId="{2F8E5A64-AF2A-41C0-A102-E0BC998A4024}" srcOrd="0" destOrd="0" presId="urn:microsoft.com/office/officeart/2005/8/layout/hProcess6"/>
    <dgm:cxn modelId="{B4A119B6-A4CE-42EB-9FB1-222D5DB629C7}" srcId="{71054CD4-AE0B-4E0E-8CF0-6E61ED4D5B54}" destId="{D7F9BE97-8E77-415B-A79E-508B0A340A27}" srcOrd="1" destOrd="0" parTransId="{FFB93369-981B-4EDD-AFA0-1073356E7A10}" sibTransId="{E9CAC540-F907-4559-95D3-04D2C6C3119F}"/>
    <dgm:cxn modelId="{FCAA487A-67D8-4E8A-AB56-826CD868AB41}" type="presOf" srcId="{F9CFB3C7-5A37-45E6-9A79-307A21723819}" destId="{0587F283-9964-4B79-AE4D-AA009A301DFC}" srcOrd="1" destOrd="0" presId="urn:microsoft.com/office/officeart/2005/8/layout/hProcess6"/>
    <dgm:cxn modelId="{14ED77C4-BACE-48C6-8112-0CF01ECD6F5D}" type="presOf" srcId="{1AE1A6F6-2B84-43E4-8BF6-73314526F81A}" destId="{4EF97513-E9C7-4E87-AB84-E9B7459397BF}" srcOrd="0" destOrd="0" presId="urn:microsoft.com/office/officeart/2005/8/layout/hProcess6"/>
    <dgm:cxn modelId="{01A79945-FA41-4172-87F8-2BFFE707759D}" srcId="{2F17E722-3178-4CDA-BDCB-52AE59C00CDC}" destId="{E2917E1D-CBBA-45D8-810A-9FBC8C46402B}" srcOrd="0" destOrd="0" parTransId="{29766372-8301-487A-8E20-DF3B710207C4}" sibTransId="{F88169D2-975D-4BD1-BDFE-7F0FEC5F5064}"/>
    <dgm:cxn modelId="{DE30BEC1-41B1-4026-91A4-81EFD59A08DA}" type="presOf" srcId="{71054CD4-AE0B-4E0E-8CF0-6E61ED4D5B54}" destId="{B3E78582-F158-441D-90B7-5EA8019795D0}" srcOrd="0" destOrd="0" presId="urn:microsoft.com/office/officeart/2005/8/layout/hProcess6"/>
    <dgm:cxn modelId="{B01889D8-ACA4-4ACA-9FE4-FB3F5F78C552}" type="presOf" srcId="{E81E008E-69E6-4479-9E48-83B960741977}" destId="{128BD8A9-B80D-40F3-9C89-A53D7B456CA6}" srcOrd="1" destOrd="0" presId="urn:microsoft.com/office/officeart/2005/8/layout/hProcess6"/>
    <dgm:cxn modelId="{FA4A0B82-C914-431F-90FC-FD3CAD7B7F79}" type="presOf" srcId="{E2917E1D-CBBA-45D8-810A-9FBC8C46402B}" destId="{5CECEECB-BB49-4430-8FB8-4A1AF56FD2A8}" srcOrd="1" destOrd="0" presId="urn:microsoft.com/office/officeart/2005/8/layout/hProcess6"/>
    <dgm:cxn modelId="{AF9479FD-CCA7-4275-B9C4-AD51507FD566}" srcId="{A96274BA-8F94-4E9D-A7BB-04428C0D3C22}" destId="{2F17E722-3178-4CDA-BDCB-52AE59C00CDC}" srcOrd="2" destOrd="0" parTransId="{D813C393-A245-4C43-B0E9-72B8CAF4697E}" sibTransId="{D41C2484-C39F-45D1-A3A6-4A56D22C2435}"/>
    <dgm:cxn modelId="{2C6BC42A-F502-4C38-80F4-1AD314A084AE}" srcId="{71054CD4-AE0B-4E0E-8CF0-6E61ED4D5B54}" destId="{E81E008E-69E6-4479-9E48-83B960741977}" srcOrd="0" destOrd="0" parTransId="{18E0FE4F-2916-4005-BAA6-3D596C04A1B3}" sibTransId="{812BA511-1A1A-451B-BA3B-D72DA0B3D294}"/>
    <dgm:cxn modelId="{3F6A81FC-68D7-456C-B86C-3DBCFCAA3F5F}" type="presParOf" srcId="{2F8E5A64-AF2A-41C0-A102-E0BC998A4024}" destId="{83BB7EAF-7CC0-4873-82B1-603841AE8584}" srcOrd="0" destOrd="0" presId="urn:microsoft.com/office/officeart/2005/8/layout/hProcess6"/>
    <dgm:cxn modelId="{B01F918D-7557-480D-A852-4FE44C4A196A}" type="presParOf" srcId="{83BB7EAF-7CC0-4873-82B1-603841AE8584}" destId="{D9C21E95-56C3-42C9-B3AC-C88E8DC71C5E}" srcOrd="0" destOrd="0" presId="urn:microsoft.com/office/officeart/2005/8/layout/hProcess6"/>
    <dgm:cxn modelId="{3FFCF4C8-E776-46B1-B2E8-1F8032913BC1}" type="presParOf" srcId="{83BB7EAF-7CC0-4873-82B1-603841AE8584}" destId="{1E5834C9-8554-44FE-8425-7304BBE4C7F9}" srcOrd="1" destOrd="0" presId="urn:microsoft.com/office/officeart/2005/8/layout/hProcess6"/>
    <dgm:cxn modelId="{C977E1E9-5738-4D62-B7B0-3FC0FC3BAF83}" type="presParOf" srcId="{83BB7EAF-7CC0-4873-82B1-603841AE8584}" destId="{128BD8A9-B80D-40F3-9C89-A53D7B456CA6}" srcOrd="2" destOrd="0" presId="urn:microsoft.com/office/officeart/2005/8/layout/hProcess6"/>
    <dgm:cxn modelId="{C5916754-E9D8-412A-8192-4F20B9119A76}" type="presParOf" srcId="{83BB7EAF-7CC0-4873-82B1-603841AE8584}" destId="{B3E78582-F158-441D-90B7-5EA8019795D0}" srcOrd="3" destOrd="0" presId="urn:microsoft.com/office/officeart/2005/8/layout/hProcess6"/>
    <dgm:cxn modelId="{ED6C8AB0-03E2-4D28-949D-0083B2577ACF}" type="presParOf" srcId="{2F8E5A64-AF2A-41C0-A102-E0BC998A4024}" destId="{180B2F78-3A13-4A92-886B-E57D98B393AD}" srcOrd="1" destOrd="0" presId="urn:microsoft.com/office/officeart/2005/8/layout/hProcess6"/>
    <dgm:cxn modelId="{998287C7-2A3E-4C49-B0A4-61EE72B37865}" type="presParOf" srcId="{2F8E5A64-AF2A-41C0-A102-E0BC998A4024}" destId="{BF6B9370-CB9C-4069-AC9C-033B8A23216E}" srcOrd="2" destOrd="0" presId="urn:microsoft.com/office/officeart/2005/8/layout/hProcess6"/>
    <dgm:cxn modelId="{46EB39F0-01F6-484F-BDA8-4DBF358DFAC7}" type="presParOf" srcId="{BF6B9370-CB9C-4069-AC9C-033B8A23216E}" destId="{64F26201-A318-4D9E-8863-48B40F95CAC8}" srcOrd="0" destOrd="0" presId="urn:microsoft.com/office/officeart/2005/8/layout/hProcess6"/>
    <dgm:cxn modelId="{5A2123BA-0C89-46F6-A2E0-C5EAF0156928}" type="presParOf" srcId="{BF6B9370-CB9C-4069-AC9C-033B8A23216E}" destId="{FD04081A-EEA1-463B-8609-25A40C36DC2A}" srcOrd="1" destOrd="0" presId="urn:microsoft.com/office/officeart/2005/8/layout/hProcess6"/>
    <dgm:cxn modelId="{FA498519-9832-4753-8307-B48E1DD2E10F}" type="presParOf" srcId="{BF6B9370-CB9C-4069-AC9C-033B8A23216E}" destId="{0587F283-9964-4B79-AE4D-AA009A301DFC}" srcOrd="2" destOrd="0" presId="urn:microsoft.com/office/officeart/2005/8/layout/hProcess6"/>
    <dgm:cxn modelId="{33501CA7-1EF5-406C-81E5-250CC260C8BE}" type="presParOf" srcId="{BF6B9370-CB9C-4069-AC9C-033B8A23216E}" destId="{4EF97513-E9C7-4E87-AB84-E9B7459397BF}" srcOrd="3" destOrd="0" presId="urn:microsoft.com/office/officeart/2005/8/layout/hProcess6"/>
    <dgm:cxn modelId="{D3BCEC8E-AFF2-4B0F-ABFA-8241F3F2F453}" type="presParOf" srcId="{2F8E5A64-AF2A-41C0-A102-E0BC998A4024}" destId="{9EF0A14D-B9CB-43CF-A383-D564C561EE84}" srcOrd="3" destOrd="0" presId="urn:microsoft.com/office/officeart/2005/8/layout/hProcess6"/>
    <dgm:cxn modelId="{C80644D3-E4CE-4609-B6A1-5103C4BE3AB1}" type="presParOf" srcId="{2F8E5A64-AF2A-41C0-A102-E0BC998A4024}" destId="{24B52109-94E1-4B43-82CD-8EDBEF16469F}" srcOrd="4" destOrd="0" presId="urn:microsoft.com/office/officeart/2005/8/layout/hProcess6"/>
    <dgm:cxn modelId="{40FCCCD7-15A7-45EB-92E9-96CDF7AEE1DC}" type="presParOf" srcId="{24B52109-94E1-4B43-82CD-8EDBEF16469F}" destId="{5E32D527-3FC4-4484-848A-71972EDC4129}" srcOrd="0" destOrd="0" presId="urn:microsoft.com/office/officeart/2005/8/layout/hProcess6"/>
    <dgm:cxn modelId="{568E4EB2-9F37-48DC-90F1-037255143893}" type="presParOf" srcId="{24B52109-94E1-4B43-82CD-8EDBEF16469F}" destId="{9A9DC57D-0495-4215-83A8-3BF7645D36F6}" srcOrd="1" destOrd="0" presId="urn:microsoft.com/office/officeart/2005/8/layout/hProcess6"/>
    <dgm:cxn modelId="{9B70FA86-689E-4C6F-8E66-558CBD1B4064}" type="presParOf" srcId="{24B52109-94E1-4B43-82CD-8EDBEF16469F}" destId="{5CECEECB-BB49-4430-8FB8-4A1AF56FD2A8}" srcOrd="2" destOrd="0" presId="urn:microsoft.com/office/officeart/2005/8/layout/hProcess6"/>
    <dgm:cxn modelId="{E190541C-4FE6-481A-8B85-4C7A4283A68D}" type="presParOf" srcId="{24B52109-94E1-4B43-82CD-8EDBEF16469F}" destId="{F2BBDB06-7871-4E73-9280-9ACCBFCB1F0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BDAA31-882F-4055-B823-DCEDEC4E388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78F29C-C1AC-49A6-B1A4-183C93D3899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endParaRPr lang="en-US" dirty="0" smtClean="0"/>
        </a:p>
        <a:p>
          <a:pPr algn="ctr" rtl="1"/>
          <a:endParaRPr lang="en-US" dirty="0" smtClean="0"/>
        </a:p>
        <a:p>
          <a:pPr algn="ctr" rtl="1"/>
          <a:endParaRPr lang="en-US" dirty="0" smtClean="0"/>
        </a:p>
        <a:p>
          <a:pPr algn="ctr" rtl="1"/>
          <a:r>
            <a:rPr lang="ar-JO" dirty="0" smtClean="0"/>
            <a:t>الأثر</a:t>
          </a:r>
          <a:endParaRPr lang="en-US" dirty="0"/>
        </a:p>
      </dgm:t>
    </dgm:pt>
    <dgm:pt modelId="{86D36C73-97F1-4F8F-AD75-6A27CA8848CF}" type="parTrans" cxnId="{C11772F3-979C-4FB7-9D02-C44CC806414A}">
      <dgm:prSet/>
      <dgm:spPr/>
      <dgm:t>
        <a:bodyPr/>
        <a:lstStyle/>
        <a:p>
          <a:pPr rtl="1"/>
          <a:endParaRPr lang="en-US"/>
        </a:p>
      </dgm:t>
    </dgm:pt>
    <dgm:pt modelId="{0B91D185-67DC-4F44-9E97-9773BB4D4C93}" type="sibTrans" cxnId="{C11772F3-979C-4FB7-9D02-C44CC806414A}">
      <dgm:prSet/>
      <dgm:spPr/>
      <dgm:t>
        <a:bodyPr/>
        <a:lstStyle/>
        <a:p>
          <a:pPr rtl="1"/>
          <a:endParaRPr lang="en-US"/>
        </a:p>
      </dgm:t>
    </dgm:pt>
    <dgm:pt modelId="{A6B2B666-40ED-49AB-B227-3050AA536BFE}">
      <dgm:prSet phldrT="[Text]"/>
      <dgm:spPr/>
      <dgm:t>
        <a:bodyPr/>
        <a:lstStyle/>
        <a:p>
          <a:pPr rtl="1"/>
          <a:r>
            <a:rPr lang="ar-JO" dirty="0" smtClean="0"/>
            <a:t>تعزيز المسائلة</a:t>
          </a:r>
          <a:endParaRPr lang="en-US" dirty="0"/>
        </a:p>
      </dgm:t>
    </dgm:pt>
    <dgm:pt modelId="{0DE4EBAB-23C7-424D-8622-894A736CA378}" type="parTrans" cxnId="{8592B9CD-DDAA-4364-80E5-770B0151A936}">
      <dgm:prSet/>
      <dgm:spPr/>
      <dgm:t>
        <a:bodyPr/>
        <a:lstStyle/>
        <a:p>
          <a:pPr rtl="1"/>
          <a:endParaRPr lang="en-US"/>
        </a:p>
      </dgm:t>
    </dgm:pt>
    <dgm:pt modelId="{A580B87A-0A1B-41EB-B356-9B532A506E46}" type="sibTrans" cxnId="{8592B9CD-DDAA-4364-80E5-770B0151A936}">
      <dgm:prSet/>
      <dgm:spPr/>
      <dgm:t>
        <a:bodyPr/>
        <a:lstStyle/>
        <a:p>
          <a:pPr rtl="1"/>
          <a:endParaRPr lang="en-US"/>
        </a:p>
      </dgm:t>
    </dgm:pt>
    <dgm:pt modelId="{2E56AED9-E4F6-4702-B178-C3A0720A97B6}">
      <dgm:prSet phldrT="[Text]"/>
      <dgm:spPr/>
      <dgm:t>
        <a:bodyPr/>
        <a:lstStyle/>
        <a:p>
          <a:pPr rtl="1"/>
          <a:r>
            <a:rPr lang="ar-JO" dirty="0" smtClean="0"/>
            <a:t>التصحيح</a:t>
          </a:r>
          <a:endParaRPr lang="en-US" dirty="0"/>
        </a:p>
      </dgm:t>
    </dgm:pt>
    <dgm:pt modelId="{F0F5924B-B40F-406D-99C5-FBF947C3972F}" type="parTrans" cxnId="{5DC64439-3B45-4039-99C4-77A7ADF6507B}">
      <dgm:prSet/>
      <dgm:spPr/>
      <dgm:t>
        <a:bodyPr/>
        <a:lstStyle/>
        <a:p>
          <a:pPr rtl="1"/>
          <a:endParaRPr lang="en-US"/>
        </a:p>
      </dgm:t>
    </dgm:pt>
    <dgm:pt modelId="{AA39729A-0313-47DA-9F3C-DBD53953D021}" type="sibTrans" cxnId="{5DC64439-3B45-4039-99C4-77A7ADF6507B}">
      <dgm:prSet/>
      <dgm:spPr/>
      <dgm:t>
        <a:bodyPr/>
        <a:lstStyle/>
        <a:p>
          <a:pPr rtl="1"/>
          <a:endParaRPr lang="en-US"/>
        </a:p>
      </dgm:t>
    </dgm:pt>
    <dgm:pt modelId="{D55E0CB7-1949-4CDD-A1C1-66E883EB6ECB}">
      <dgm:prSet phldrT="[Text]"/>
      <dgm:spPr/>
      <dgm:t>
        <a:bodyPr/>
        <a:lstStyle/>
        <a:p>
          <a:pPr rtl="1"/>
          <a:r>
            <a:rPr lang="ar-JO" dirty="0" smtClean="0"/>
            <a:t>التحسين</a:t>
          </a:r>
          <a:endParaRPr lang="en-US" dirty="0"/>
        </a:p>
      </dgm:t>
    </dgm:pt>
    <dgm:pt modelId="{ADE5C5C4-9C36-4626-8B40-B0AD17930C42}" type="parTrans" cxnId="{6620AB61-4B0E-4FD3-A18B-03D7C26759EB}">
      <dgm:prSet/>
      <dgm:spPr/>
      <dgm:t>
        <a:bodyPr/>
        <a:lstStyle/>
        <a:p>
          <a:pPr rtl="1"/>
          <a:endParaRPr lang="en-US"/>
        </a:p>
      </dgm:t>
    </dgm:pt>
    <dgm:pt modelId="{B1C64E5F-2BF4-47F6-9CCB-B0D26BA96C77}" type="sibTrans" cxnId="{6620AB61-4B0E-4FD3-A18B-03D7C26759EB}">
      <dgm:prSet/>
      <dgm:spPr/>
      <dgm:t>
        <a:bodyPr/>
        <a:lstStyle/>
        <a:p>
          <a:pPr rtl="1"/>
          <a:endParaRPr lang="en-US"/>
        </a:p>
      </dgm:t>
    </dgm:pt>
    <dgm:pt modelId="{330B04B5-0E59-4CBD-81FA-13B269E46C3F}" type="pres">
      <dgm:prSet presAssocID="{89BDAA31-882F-4055-B823-DCEDEC4E38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A68ECBA-82F8-4152-A85D-B07B437B4B1C}" type="pres">
      <dgm:prSet presAssocID="{EB78F29C-C1AC-49A6-B1A4-183C93D3899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4428A257-2931-4DB3-A24F-FAE382F83A07}" type="pres">
      <dgm:prSet presAssocID="{EB78F29C-C1AC-49A6-B1A4-183C93D3899B}" presName="horz1" presStyleCnt="0"/>
      <dgm:spPr/>
      <dgm:t>
        <a:bodyPr/>
        <a:lstStyle/>
        <a:p>
          <a:endParaRPr lang="en-US"/>
        </a:p>
      </dgm:t>
    </dgm:pt>
    <dgm:pt modelId="{8FA8E97F-600B-4DD3-89E8-9904B4FABDEE}" type="pres">
      <dgm:prSet presAssocID="{EB78F29C-C1AC-49A6-B1A4-183C93D3899B}" presName="tx1" presStyleLbl="revTx" presStyleIdx="0" presStyleCnt="4"/>
      <dgm:spPr/>
      <dgm:t>
        <a:bodyPr/>
        <a:lstStyle/>
        <a:p>
          <a:endParaRPr lang="en-US"/>
        </a:p>
      </dgm:t>
    </dgm:pt>
    <dgm:pt modelId="{EFCFBCAD-C335-41A0-9B5A-9DA0A6D3F0E7}" type="pres">
      <dgm:prSet presAssocID="{EB78F29C-C1AC-49A6-B1A4-183C93D3899B}" presName="vert1" presStyleCnt="0"/>
      <dgm:spPr/>
      <dgm:t>
        <a:bodyPr/>
        <a:lstStyle/>
        <a:p>
          <a:endParaRPr lang="en-US"/>
        </a:p>
      </dgm:t>
    </dgm:pt>
    <dgm:pt modelId="{DB1991EE-F6FF-44CF-81DC-D4FE28EC6485}" type="pres">
      <dgm:prSet presAssocID="{A6B2B666-40ED-49AB-B227-3050AA536BFE}" presName="vertSpace2a" presStyleCnt="0"/>
      <dgm:spPr/>
      <dgm:t>
        <a:bodyPr/>
        <a:lstStyle/>
        <a:p>
          <a:endParaRPr lang="en-US"/>
        </a:p>
      </dgm:t>
    </dgm:pt>
    <dgm:pt modelId="{BA88FC5D-D146-4EAC-B14A-C835CD451010}" type="pres">
      <dgm:prSet presAssocID="{A6B2B666-40ED-49AB-B227-3050AA536BFE}" presName="horz2" presStyleCnt="0"/>
      <dgm:spPr/>
      <dgm:t>
        <a:bodyPr/>
        <a:lstStyle/>
        <a:p>
          <a:endParaRPr lang="en-US"/>
        </a:p>
      </dgm:t>
    </dgm:pt>
    <dgm:pt modelId="{DBF4FB1B-6BA5-4D36-B21B-019A91ED0610}" type="pres">
      <dgm:prSet presAssocID="{A6B2B666-40ED-49AB-B227-3050AA536BFE}" presName="horzSpace2" presStyleCnt="0"/>
      <dgm:spPr/>
      <dgm:t>
        <a:bodyPr/>
        <a:lstStyle/>
        <a:p>
          <a:endParaRPr lang="en-US"/>
        </a:p>
      </dgm:t>
    </dgm:pt>
    <dgm:pt modelId="{60256F3F-E8D0-4154-82BD-E277CF7C3483}" type="pres">
      <dgm:prSet presAssocID="{A6B2B666-40ED-49AB-B227-3050AA536BFE}" presName="tx2" presStyleLbl="revTx" presStyleIdx="1" presStyleCnt="4"/>
      <dgm:spPr/>
      <dgm:t>
        <a:bodyPr/>
        <a:lstStyle/>
        <a:p>
          <a:endParaRPr lang="en-US"/>
        </a:p>
      </dgm:t>
    </dgm:pt>
    <dgm:pt modelId="{5B40D21B-F10B-47D9-8BA1-01034242FA8E}" type="pres">
      <dgm:prSet presAssocID="{A6B2B666-40ED-49AB-B227-3050AA536BFE}" presName="vert2" presStyleCnt="0"/>
      <dgm:spPr/>
      <dgm:t>
        <a:bodyPr/>
        <a:lstStyle/>
        <a:p>
          <a:endParaRPr lang="en-US"/>
        </a:p>
      </dgm:t>
    </dgm:pt>
    <dgm:pt modelId="{21E72CE6-5CE8-4F74-828C-3DEFF3758158}" type="pres">
      <dgm:prSet presAssocID="{A6B2B666-40ED-49AB-B227-3050AA536BFE}" presName="thinLine2b" presStyleLbl="callout" presStyleIdx="0" presStyleCnt="3"/>
      <dgm:spPr/>
      <dgm:t>
        <a:bodyPr/>
        <a:lstStyle/>
        <a:p>
          <a:endParaRPr lang="en-US"/>
        </a:p>
      </dgm:t>
    </dgm:pt>
    <dgm:pt modelId="{6FC6F562-E216-43BA-9857-FF28FB2D5AC0}" type="pres">
      <dgm:prSet presAssocID="{A6B2B666-40ED-49AB-B227-3050AA536BFE}" presName="vertSpace2b" presStyleCnt="0"/>
      <dgm:spPr/>
      <dgm:t>
        <a:bodyPr/>
        <a:lstStyle/>
        <a:p>
          <a:endParaRPr lang="en-US"/>
        </a:p>
      </dgm:t>
    </dgm:pt>
    <dgm:pt modelId="{895058F9-2207-47B3-A8C3-CF52EAF356C0}" type="pres">
      <dgm:prSet presAssocID="{2E56AED9-E4F6-4702-B178-C3A0720A97B6}" presName="horz2" presStyleCnt="0"/>
      <dgm:spPr/>
      <dgm:t>
        <a:bodyPr/>
        <a:lstStyle/>
        <a:p>
          <a:endParaRPr lang="en-US"/>
        </a:p>
      </dgm:t>
    </dgm:pt>
    <dgm:pt modelId="{8BF1CF62-831A-40FE-9F98-6FF9BB9C7FBF}" type="pres">
      <dgm:prSet presAssocID="{2E56AED9-E4F6-4702-B178-C3A0720A97B6}" presName="horzSpace2" presStyleCnt="0"/>
      <dgm:spPr/>
      <dgm:t>
        <a:bodyPr/>
        <a:lstStyle/>
        <a:p>
          <a:endParaRPr lang="en-US"/>
        </a:p>
      </dgm:t>
    </dgm:pt>
    <dgm:pt modelId="{B38D8AF3-5490-440D-9C2F-EA99EDAA2C4E}" type="pres">
      <dgm:prSet presAssocID="{2E56AED9-E4F6-4702-B178-C3A0720A97B6}" presName="tx2" presStyleLbl="revTx" presStyleIdx="2" presStyleCnt="4"/>
      <dgm:spPr/>
      <dgm:t>
        <a:bodyPr/>
        <a:lstStyle/>
        <a:p>
          <a:endParaRPr lang="en-US"/>
        </a:p>
      </dgm:t>
    </dgm:pt>
    <dgm:pt modelId="{B6995DCE-A571-4B60-99A7-E2A0FE938E0F}" type="pres">
      <dgm:prSet presAssocID="{2E56AED9-E4F6-4702-B178-C3A0720A97B6}" presName="vert2" presStyleCnt="0"/>
      <dgm:spPr/>
      <dgm:t>
        <a:bodyPr/>
        <a:lstStyle/>
        <a:p>
          <a:endParaRPr lang="en-US"/>
        </a:p>
      </dgm:t>
    </dgm:pt>
    <dgm:pt modelId="{AFD1B5F4-EC62-4C1E-B3F0-D3A87CCC5EC0}" type="pres">
      <dgm:prSet presAssocID="{2E56AED9-E4F6-4702-B178-C3A0720A97B6}" presName="thinLine2b" presStyleLbl="callout" presStyleIdx="1" presStyleCnt="3"/>
      <dgm:spPr/>
      <dgm:t>
        <a:bodyPr/>
        <a:lstStyle/>
        <a:p>
          <a:endParaRPr lang="en-US"/>
        </a:p>
      </dgm:t>
    </dgm:pt>
    <dgm:pt modelId="{F96CC11B-E000-4B4F-8637-2EC7FFB1B7B5}" type="pres">
      <dgm:prSet presAssocID="{2E56AED9-E4F6-4702-B178-C3A0720A97B6}" presName="vertSpace2b" presStyleCnt="0"/>
      <dgm:spPr/>
      <dgm:t>
        <a:bodyPr/>
        <a:lstStyle/>
        <a:p>
          <a:endParaRPr lang="en-US"/>
        </a:p>
      </dgm:t>
    </dgm:pt>
    <dgm:pt modelId="{D227CB99-CEEA-4E91-9E60-7D1567874D2D}" type="pres">
      <dgm:prSet presAssocID="{D55E0CB7-1949-4CDD-A1C1-66E883EB6ECB}" presName="horz2" presStyleCnt="0"/>
      <dgm:spPr/>
      <dgm:t>
        <a:bodyPr/>
        <a:lstStyle/>
        <a:p>
          <a:endParaRPr lang="en-US"/>
        </a:p>
      </dgm:t>
    </dgm:pt>
    <dgm:pt modelId="{24C4D3DA-6044-4A3D-B28B-A6CBC4C10E0A}" type="pres">
      <dgm:prSet presAssocID="{D55E0CB7-1949-4CDD-A1C1-66E883EB6ECB}" presName="horzSpace2" presStyleCnt="0"/>
      <dgm:spPr/>
      <dgm:t>
        <a:bodyPr/>
        <a:lstStyle/>
        <a:p>
          <a:endParaRPr lang="en-US"/>
        </a:p>
      </dgm:t>
    </dgm:pt>
    <dgm:pt modelId="{F0F3EA78-3923-424E-89E8-1845E35E001D}" type="pres">
      <dgm:prSet presAssocID="{D55E0CB7-1949-4CDD-A1C1-66E883EB6ECB}" presName="tx2" presStyleLbl="revTx" presStyleIdx="3" presStyleCnt="4"/>
      <dgm:spPr/>
      <dgm:t>
        <a:bodyPr/>
        <a:lstStyle/>
        <a:p>
          <a:endParaRPr lang="en-US"/>
        </a:p>
      </dgm:t>
    </dgm:pt>
    <dgm:pt modelId="{4B2A756D-BD09-47A1-B4AF-03F72798F431}" type="pres">
      <dgm:prSet presAssocID="{D55E0CB7-1949-4CDD-A1C1-66E883EB6ECB}" presName="vert2" presStyleCnt="0"/>
      <dgm:spPr/>
      <dgm:t>
        <a:bodyPr/>
        <a:lstStyle/>
        <a:p>
          <a:endParaRPr lang="en-US"/>
        </a:p>
      </dgm:t>
    </dgm:pt>
    <dgm:pt modelId="{C0CD8456-AC01-49DC-9AE6-DCEF4654F33B}" type="pres">
      <dgm:prSet presAssocID="{D55E0CB7-1949-4CDD-A1C1-66E883EB6ECB}" presName="thinLine2b" presStyleLbl="callout" presStyleIdx="2" presStyleCnt="3"/>
      <dgm:spPr/>
      <dgm:t>
        <a:bodyPr/>
        <a:lstStyle/>
        <a:p>
          <a:endParaRPr lang="en-US"/>
        </a:p>
      </dgm:t>
    </dgm:pt>
    <dgm:pt modelId="{16E2D417-92D5-4569-89C5-687D6D6ACEC1}" type="pres">
      <dgm:prSet presAssocID="{D55E0CB7-1949-4CDD-A1C1-66E883EB6ECB}" presName="vertSpace2b" presStyleCnt="0"/>
      <dgm:spPr/>
      <dgm:t>
        <a:bodyPr/>
        <a:lstStyle/>
        <a:p>
          <a:endParaRPr lang="en-US"/>
        </a:p>
      </dgm:t>
    </dgm:pt>
  </dgm:ptLst>
  <dgm:cxnLst>
    <dgm:cxn modelId="{3D46738C-D336-46CB-9C5E-D3AD23AAB9F4}" type="presOf" srcId="{D55E0CB7-1949-4CDD-A1C1-66E883EB6ECB}" destId="{F0F3EA78-3923-424E-89E8-1845E35E001D}" srcOrd="0" destOrd="0" presId="urn:microsoft.com/office/officeart/2008/layout/LinedList"/>
    <dgm:cxn modelId="{8592B9CD-DDAA-4364-80E5-770B0151A936}" srcId="{EB78F29C-C1AC-49A6-B1A4-183C93D3899B}" destId="{A6B2B666-40ED-49AB-B227-3050AA536BFE}" srcOrd="0" destOrd="0" parTransId="{0DE4EBAB-23C7-424D-8622-894A736CA378}" sibTransId="{A580B87A-0A1B-41EB-B356-9B532A506E46}"/>
    <dgm:cxn modelId="{C11772F3-979C-4FB7-9D02-C44CC806414A}" srcId="{89BDAA31-882F-4055-B823-DCEDEC4E3887}" destId="{EB78F29C-C1AC-49A6-B1A4-183C93D3899B}" srcOrd="0" destOrd="0" parTransId="{86D36C73-97F1-4F8F-AD75-6A27CA8848CF}" sibTransId="{0B91D185-67DC-4F44-9E97-9773BB4D4C93}"/>
    <dgm:cxn modelId="{5DC64439-3B45-4039-99C4-77A7ADF6507B}" srcId="{EB78F29C-C1AC-49A6-B1A4-183C93D3899B}" destId="{2E56AED9-E4F6-4702-B178-C3A0720A97B6}" srcOrd="1" destOrd="0" parTransId="{F0F5924B-B40F-406D-99C5-FBF947C3972F}" sibTransId="{AA39729A-0313-47DA-9F3C-DBD53953D021}"/>
    <dgm:cxn modelId="{656A3ED7-C3D5-46A6-BC22-DAB516E54ED4}" type="presOf" srcId="{89BDAA31-882F-4055-B823-DCEDEC4E3887}" destId="{330B04B5-0E59-4CBD-81FA-13B269E46C3F}" srcOrd="0" destOrd="0" presId="urn:microsoft.com/office/officeart/2008/layout/LinedList"/>
    <dgm:cxn modelId="{3FDC9741-00A7-4B32-B188-2F5B7B11FA81}" type="presOf" srcId="{A6B2B666-40ED-49AB-B227-3050AA536BFE}" destId="{60256F3F-E8D0-4154-82BD-E277CF7C3483}" srcOrd="0" destOrd="0" presId="urn:microsoft.com/office/officeart/2008/layout/LinedList"/>
    <dgm:cxn modelId="{CCC20642-1D64-48F9-934D-53A72ECA54B1}" type="presOf" srcId="{2E56AED9-E4F6-4702-B178-C3A0720A97B6}" destId="{B38D8AF3-5490-440D-9C2F-EA99EDAA2C4E}" srcOrd="0" destOrd="0" presId="urn:microsoft.com/office/officeart/2008/layout/LinedList"/>
    <dgm:cxn modelId="{6620AB61-4B0E-4FD3-A18B-03D7C26759EB}" srcId="{EB78F29C-C1AC-49A6-B1A4-183C93D3899B}" destId="{D55E0CB7-1949-4CDD-A1C1-66E883EB6ECB}" srcOrd="2" destOrd="0" parTransId="{ADE5C5C4-9C36-4626-8B40-B0AD17930C42}" sibTransId="{B1C64E5F-2BF4-47F6-9CCB-B0D26BA96C77}"/>
    <dgm:cxn modelId="{90C8ED30-0622-4948-9F8F-A6CA56B5266F}" type="presOf" srcId="{EB78F29C-C1AC-49A6-B1A4-183C93D3899B}" destId="{8FA8E97F-600B-4DD3-89E8-9904B4FABDEE}" srcOrd="0" destOrd="0" presId="urn:microsoft.com/office/officeart/2008/layout/LinedList"/>
    <dgm:cxn modelId="{60BC9BAC-4518-43EB-832D-57ACC04879B5}" type="presParOf" srcId="{330B04B5-0E59-4CBD-81FA-13B269E46C3F}" destId="{3A68ECBA-82F8-4152-A85D-B07B437B4B1C}" srcOrd="0" destOrd="0" presId="urn:microsoft.com/office/officeart/2008/layout/LinedList"/>
    <dgm:cxn modelId="{B011CC4C-2462-40E8-87F4-4B4432BB4FC8}" type="presParOf" srcId="{330B04B5-0E59-4CBD-81FA-13B269E46C3F}" destId="{4428A257-2931-4DB3-A24F-FAE382F83A07}" srcOrd="1" destOrd="0" presId="urn:microsoft.com/office/officeart/2008/layout/LinedList"/>
    <dgm:cxn modelId="{D70FBE00-7B56-47DF-96E8-CA2FCD41D1CC}" type="presParOf" srcId="{4428A257-2931-4DB3-A24F-FAE382F83A07}" destId="{8FA8E97F-600B-4DD3-89E8-9904B4FABDEE}" srcOrd="0" destOrd="0" presId="urn:microsoft.com/office/officeart/2008/layout/LinedList"/>
    <dgm:cxn modelId="{321EECDA-3FCF-4E15-BC8B-52D6C1FB48AB}" type="presParOf" srcId="{4428A257-2931-4DB3-A24F-FAE382F83A07}" destId="{EFCFBCAD-C335-41A0-9B5A-9DA0A6D3F0E7}" srcOrd="1" destOrd="0" presId="urn:microsoft.com/office/officeart/2008/layout/LinedList"/>
    <dgm:cxn modelId="{5ED586BF-81BA-4CF9-A287-A8F1DC3F5E07}" type="presParOf" srcId="{EFCFBCAD-C335-41A0-9B5A-9DA0A6D3F0E7}" destId="{DB1991EE-F6FF-44CF-81DC-D4FE28EC6485}" srcOrd="0" destOrd="0" presId="urn:microsoft.com/office/officeart/2008/layout/LinedList"/>
    <dgm:cxn modelId="{37AD0B50-166D-4828-85D5-FB75C96315A9}" type="presParOf" srcId="{EFCFBCAD-C335-41A0-9B5A-9DA0A6D3F0E7}" destId="{BA88FC5D-D146-4EAC-B14A-C835CD451010}" srcOrd="1" destOrd="0" presId="urn:microsoft.com/office/officeart/2008/layout/LinedList"/>
    <dgm:cxn modelId="{B68AC37E-CF97-496A-B292-F44C222EEE35}" type="presParOf" srcId="{BA88FC5D-D146-4EAC-B14A-C835CD451010}" destId="{DBF4FB1B-6BA5-4D36-B21B-019A91ED0610}" srcOrd="0" destOrd="0" presId="urn:microsoft.com/office/officeart/2008/layout/LinedList"/>
    <dgm:cxn modelId="{01FE8059-A11D-4BF6-93A3-5C178D1A2A2E}" type="presParOf" srcId="{BA88FC5D-D146-4EAC-B14A-C835CD451010}" destId="{60256F3F-E8D0-4154-82BD-E277CF7C3483}" srcOrd="1" destOrd="0" presId="urn:microsoft.com/office/officeart/2008/layout/LinedList"/>
    <dgm:cxn modelId="{DCA6D49D-16E3-401F-88E6-EA999AD539FC}" type="presParOf" srcId="{BA88FC5D-D146-4EAC-B14A-C835CD451010}" destId="{5B40D21B-F10B-47D9-8BA1-01034242FA8E}" srcOrd="2" destOrd="0" presId="urn:microsoft.com/office/officeart/2008/layout/LinedList"/>
    <dgm:cxn modelId="{7A695FEC-995F-44AC-8FD0-99AD1AC83EE0}" type="presParOf" srcId="{EFCFBCAD-C335-41A0-9B5A-9DA0A6D3F0E7}" destId="{21E72CE6-5CE8-4F74-828C-3DEFF3758158}" srcOrd="2" destOrd="0" presId="urn:microsoft.com/office/officeart/2008/layout/LinedList"/>
    <dgm:cxn modelId="{C1DB3458-2FA0-494A-B4DD-F225CC91DB4A}" type="presParOf" srcId="{EFCFBCAD-C335-41A0-9B5A-9DA0A6D3F0E7}" destId="{6FC6F562-E216-43BA-9857-FF28FB2D5AC0}" srcOrd="3" destOrd="0" presId="urn:microsoft.com/office/officeart/2008/layout/LinedList"/>
    <dgm:cxn modelId="{E4959808-E41F-4F5F-8204-8A9566883732}" type="presParOf" srcId="{EFCFBCAD-C335-41A0-9B5A-9DA0A6D3F0E7}" destId="{895058F9-2207-47B3-A8C3-CF52EAF356C0}" srcOrd="4" destOrd="0" presId="urn:microsoft.com/office/officeart/2008/layout/LinedList"/>
    <dgm:cxn modelId="{9A30E174-D39A-4516-A79E-05D976572413}" type="presParOf" srcId="{895058F9-2207-47B3-A8C3-CF52EAF356C0}" destId="{8BF1CF62-831A-40FE-9F98-6FF9BB9C7FBF}" srcOrd="0" destOrd="0" presId="urn:microsoft.com/office/officeart/2008/layout/LinedList"/>
    <dgm:cxn modelId="{C3CA1B11-4CF8-4C14-A461-1358C6D1C748}" type="presParOf" srcId="{895058F9-2207-47B3-A8C3-CF52EAF356C0}" destId="{B38D8AF3-5490-440D-9C2F-EA99EDAA2C4E}" srcOrd="1" destOrd="0" presId="urn:microsoft.com/office/officeart/2008/layout/LinedList"/>
    <dgm:cxn modelId="{C1885477-D13A-44D9-AFE6-0ECA9D069B5C}" type="presParOf" srcId="{895058F9-2207-47B3-A8C3-CF52EAF356C0}" destId="{B6995DCE-A571-4B60-99A7-E2A0FE938E0F}" srcOrd="2" destOrd="0" presId="urn:microsoft.com/office/officeart/2008/layout/LinedList"/>
    <dgm:cxn modelId="{81AF06A1-B227-4863-8EB0-E7DEC075268A}" type="presParOf" srcId="{EFCFBCAD-C335-41A0-9B5A-9DA0A6D3F0E7}" destId="{AFD1B5F4-EC62-4C1E-B3F0-D3A87CCC5EC0}" srcOrd="5" destOrd="0" presId="urn:microsoft.com/office/officeart/2008/layout/LinedList"/>
    <dgm:cxn modelId="{F93464E1-EDD8-417E-84DA-137F6010F309}" type="presParOf" srcId="{EFCFBCAD-C335-41A0-9B5A-9DA0A6D3F0E7}" destId="{F96CC11B-E000-4B4F-8637-2EC7FFB1B7B5}" srcOrd="6" destOrd="0" presId="urn:microsoft.com/office/officeart/2008/layout/LinedList"/>
    <dgm:cxn modelId="{5B27EFAD-9A58-4704-8399-EC450B365AF6}" type="presParOf" srcId="{EFCFBCAD-C335-41A0-9B5A-9DA0A6D3F0E7}" destId="{D227CB99-CEEA-4E91-9E60-7D1567874D2D}" srcOrd="7" destOrd="0" presId="urn:microsoft.com/office/officeart/2008/layout/LinedList"/>
    <dgm:cxn modelId="{C538F2B1-0A64-4A64-A1E6-3D5D390F128C}" type="presParOf" srcId="{D227CB99-CEEA-4E91-9E60-7D1567874D2D}" destId="{24C4D3DA-6044-4A3D-B28B-A6CBC4C10E0A}" srcOrd="0" destOrd="0" presId="urn:microsoft.com/office/officeart/2008/layout/LinedList"/>
    <dgm:cxn modelId="{81F8BCBB-7B87-40F0-9DE6-25B81BB3A93C}" type="presParOf" srcId="{D227CB99-CEEA-4E91-9E60-7D1567874D2D}" destId="{F0F3EA78-3923-424E-89E8-1845E35E001D}" srcOrd="1" destOrd="0" presId="urn:microsoft.com/office/officeart/2008/layout/LinedList"/>
    <dgm:cxn modelId="{D895F447-826C-4141-ABAB-4971DF827277}" type="presParOf" srcId="{D227CB99-CEEA-4E91-9E60-7D1567874D2D}" destId="{4B2A756D-BD09-47A1-B4AF-03F72798F431}" srcOrd="2" destOrd="0" presId="urn:microsoft.com/office/officeart/2008/layout/LinedList"/>
    <dgm:cxn modelId="{8EC2E1C5-D816-4F56-86B5-3A600C6B6F66}" type="presParOf" srcId="{EFCFBCAD-C335-41A0-9B5A-9DA0A6D3F0E7}" destId="{C0CD8456-AC01-49DC-9AE6-DCEF4654F33B}" srcOrd="8" destOrd="0" presId="urn:microsoft.com/office/officeart/2008/layout/LinedList"/>
    <dgm:cxn modelId="{C9783AAE-992B-45CD-805B-8ED14F10B32D}" type="presParOf" srcId="{EFCFBCAD-C335-41A0-9B5A-9DA0A6D3F0E7}" destId="{16E2D417-92D5-4569-89C5-687D6D6ACEC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A87FD-AFAE-4189-A320-A48505F563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D1B8E1-D26F-49B2-B7ED-D67EB3CAA3B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JO" b="1" i="0" dirty="0" smtClean="0">
              <a:solidFill>
                <a:schemeClr val="tx2">
                  <a:lumMod val="75000"/>
                </a:schemeClr>
              </a:solidFill>
            </a:rPr>
            <a:t>متابعة ومعالجة الشكاوي الواردة للوزارة من قبل الجمهور الكترونيا او ورقيا</a:t>
          </a:r>
          <a:endParaRPr lang="en-GB" b="1" dirty="0" smtClean="0">
            <a:solidFill>
              <a:schemeClr val="tx2">
                <a:lumMod val="75000"/>
              </a:schemeClr>
            </a:solidFill>
          </a:endParaRPr>
        </a:p>
        <a:p>
          <a:pPr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b="1" dirty="0">
            <a:solidFill>
              <a:schemeClr val="tx2">
                <a:lumMod val="75000"/>
              </a:schemeClr>
            </a:solidFill>
          </a:endParaRPr>
        </a:p>
      </dgm:t>
    </dgm:pt>
    <dgm:pt modelId="{269CB3B9-F2A7-4D49-9838-432F0129D33A}" type="parTrans" cxnId="{E3BD9463-A950-43A2-99FD-12FD951F7A74}">
      <dgm:prSet/>
      <dgm:spPr/>
      <dgm:t>
        <a:bodyPr/>
        <a:lstStyle/>
        <a:p>
          <a:endParaRPr lang="en-GB"/>
        </a:p>
      </dgm:t>
    </dgm:pt>
    <dgm:pt modelId="{A2843CAD-C180-452C-9D79-C4E39118FCEA}" type="sibTrans" cxnId="{E3BD9463-A950-43A2-99FD-12FD951F7A74}">
      <dgm:prSet/>
      <dgm:spPr/>
      <dgm:t>
        <a:bodyPr/>
        <a:lstStyle/>
        <a:p>
          <a:endParaRPr lang="en-GB"/>
        </a:p>
      </dgm:t>
    </dgm:pt>
    <dgm:pt modelId="{3E5B9623-15D8-4179-9645-755F276D6AD4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ar-JO" b="1" dirty="0" smtClean="0">
              <a:solidFill>
                <a:schemeClr val="tx2">
                  <a:lumMod val="75000"/>
                </a:schemeClr>
              </a:solidFill>
            </a:rPr>
            <a:t>لجان تحقيق داخلية لمتابعة كافة الشكاوي واتخاذ الاجراءات القانونية الملائمة </a:t>
          </a:r>
          <a:endParaRPr lang="en-GB" b="1" dirty="0">
            <a:solidFill>
              <a:schemeClr val="tx2">
                <a:lumMod val="75000"/>
              </a:schemeClr>
            </a:solidFill>
          </a:endParaRPr>
        </a:p>
      </dgm:t>
    </dgm:pt>
    <dgm:pt modelId="{01F8DCE9-EB59-445D-84D2-DD3D624396C7}" type="parTrans" cxnId="{46B561A6-3DB5-4ABE-AC14-53287345D0FD}">
      <dgm:prSet/>
      <dgm:spPr/>
      <dgm:t>
        <a:bodyPr/>
        <a:lstStyle/>
        <a:p>
          <a:endParaRPr lang="en-GB"/>
        </a:p>
      </dgm:t>
    </dgm:pt>
    <dgm:pt modelId="{AD40E2E1-2CFD-48CA-A20A-F4FB7384A1C1}" type="sibTrans" cxnId="{46B561A6-3DB5-4ABE-AC14-53287345D0FD}">
      <dgm:prSet/>
      <dgm:spPr/>
      <dgm:t>
        <a:bodyPr/>
        <a:lstStyle/>
        <a:p>
          <a:endParaRPr lang="en-GB"/>
        </a:p>
      </dgm:t>
    </dgm:pt>
    <dgm:pt modelId="{7FEDF660-79E8-4D27-9ACF-F5524912059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JO" b="1" i="0" dirty="0" smtClean="0">
              <a:solidFill>
                <a:schemeClr val="tx1"/>
              </a:solidFill>
            </a:rPr>
            <a:t>متابعة الشكاوي الواردة من النيابة العامة ومعالجتها وفق الأصول </a:t>
          </a:r>
          <a:endParaRPr lang="en-GB" b="1" dirty="0">
            <a:solidFill>
              <a:schemeClr val="tx1"/>
            </a:solidFill>
          </a:endParaRPr>
        </a:p>
      </dgm:t>
    </dgm:pt>
    <dgm:pt modelId="{E05CAE67-5022-4CBA-B477-1EB497CE9217}" type="parTrans" cxnId="{77129EE7-80C3-4B85-8E57-C0D790AB9845}">
      <dgm:prSet/>
      <dgm:spPr/>
      <dgm:t>
        <a:bodyPr/>
        <a:lstStyle/>
        <a:p>
          <a:endParaRPr lang="en-GB"/>
        </a:p>
      </dgm:t>
    </dgm:pt>
    <dgm:pt modelId="{7C3BE533-CF24-4B66-80EF-903281B6DD1C}" type="sibTrans" cxnId="{77129EE7-80C3-4B85-8E57-C0D790AB9845}">
      <dgm:prSet/>
      <dgm:spPr/>
      <dgm:t>
        <a:bodyPr/>
        <a:lstStyle/>
        <a:p>
          <a:endParaRPr lang="en-GB"/>
        </a:p>
      </dgm:t>
    </dgm:pt>
    <dgm:pt modelId="{15771DD4-4837-4364-9DFD-666BE612A754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JO" b="1" i="0" dirty="0" smtClean="0">
              <a:solidFill>
                <a:schemeClr val="tx1"/>
              </a:solidFill>
            </a:rPr>
            <a:t>التعاون الوثيق مع هيئة مكافحة الفساد فيما يخص اي شكوى ترد إلى الهيئة </a:t>
          </a:r>
          <a:endParaRPr lang="en-GB" b="1" dirty="0">
            <a:solidFill>
              <a:schemeClr val="tx1"/>
            </a:solidFill>
          </a:endParaRPr>
        </a:p>
      </dgm:t>
    </dgm:pt>
    <dgm:pt modelId="{85AFE0E1-8CC5-4DC4-B60E-F0B222D4BC74}" type="parTrans" cxnId="{53A2ED64-1465-4E95-BDAE-2B2D4157D644}">
      <dgm:prSet/>
      <dgm:spPr/>
      <dgm:t>
        <a:bodyPr/>
        <a:lstStyle/>
        <a:p>
          <a:endParaRPr lang="en-GB"/>
        </a:p>
      </dgm:t>
    </dgm:pt>
    <dgm:pt modelId="{787A0287-355F-4D22-87C2-E03BC513CD5F}" type="sibTrans" cxnId="{53A2ED64-1465-4E95-BDAE-2B2D4157D644}">
      <dgm:prSet/>
      <dgm:spPr/>
      <dgm:t>
        <a:bodyPr/>
        <a:lstStyle/>
        <a:p>
          <a:endParaRPr lang="en-GB"/>
        </a:p>
      </dgm:t>
    </dgm:pt>
    <dgm:pt modelId="{16D1B603-FB9D-4743-8FCF-75861A00F9D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JO" b="1" dirty="0" smtClean="0">
              <a:solidFill>
                <a:schemeClr val="tx1"/>
              </a:solidFill>
            </a:rPr>
            <a:t>التعاون الوثيق مع ديوان الرقابة المالية والادارية وتوفير التسهيلات اللازمة امامهم  </a:t>
          </a:r>
          <a:endParaRPr lang="en-GB" b="1" dirty="0">
            <a:solidFill>
              <a:schemeClr val="tx1"/>
            </a:solidFill>
          </a:endParaRPr>
        </a:p>
      </dgm:t>
    </dgm:pt>
    <dgm:pt modelId="{FE3B321F-8F0A-4ED3-AFF1-AE22F0755F78}" type="parTrans" cxnId="{EACE4850-D4A8-4500-A572-4A8CC7D02963}">
      <dgm:prSet/>
      <dgm:spPr/>
      <dgm:t>
        <a:bodyPr/>
        <a:lstStyle/>
        <a:p>
          <a:endParaRPr lang="en-GB"/>
        </a:p>
      </dgm:t>
    </dgm:pt>
    <dgm:pt modelId="{E255680B-72E6-479A-9D4B-559AA5D0BE06}" type="sibTrans" cxnId="{EACE4850-D4A8-4500-A572-4A8CC7D02963}">
      <dgm:prSet/>
      <dgm:spPr/>
      <dgm:t>
        <a:bodyPr/>
        <a:lstStyle/>
        <a:p>
          <a:endParaRPr lang="en-GB"/>
        </a:p>
      </dgm:t>
    </dgm:pt>
    <dgm:pt modelId="{604A4C70-8E1E-4143-B043-558559AAE94F}" type="pres">
      <dgm:prSet presAssocID="{B7BA87FD-AFAE-4189-A320-A48505F563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2A6BBC0-4188-4A2F-A6DB-27ACD8360463}" type="pres">
      <dgm:prSet presAssocID="{23D1B8E1-D26F-49B2-B7ED-D67EB3CAA3BA}" presName="parentText" presStyleLbl="node1" presStyleIdx="0" presStyleCnt="5" custLinFactY="-1190" custLinFactNeighborX="-6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FCA250-0D35-45FA-8D29-D9D77B2E2524}" type="pres">
      <dgm:prSet presAssocID="{A2843CAD-C180-452C-9D79-C4E39118FCEA}" presName="spacer" presStyleCnt="0"/>
      <dgm:spPr/>
    </dgm:pt>
    <dgm:pt modelId="{63C07719-696E-4C9F-B53E-347CF5064154}" type="pres">
      <dgm:prSet presAssocID="{3E5B9623-15D8-4179-9645-755F276D6AD4}" presName="parentText" presStyleLbl="node1" presStyleIdx="1" presStyleCnt="5" custLinFactY="923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96F00F-9183-4159-95A0-927E5F761F92}" type="pres">
      <dgm:prSet presAssocID="{AD40E2E1-2CFD-48CA-A20A-F4FB7384A1C1}" presName="spacer" presStyleCnt="0"/>
      <dgm:spPr/>
    </dgm:pt>
    <dgm:pt modelId="{126629E6-CFB1-40C2-B2C3-4CB4918DA2A5}" type="pres">
      <dgm:prSet presAssocID="{7FEDF660-79E8-4D27-9ACF-F5524912059C}" presName="parentText" presStyleLbl="node1" presStyleIdx="2" presStyleCnt="5" custLinFactY="-101572" custLinFactNeighborX="-10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26D60-1470-4D90-9D68-ECE142802553}" type="pres">
      <dgm:prSet presAssocID="{7C3BE533-CF24-4B66-80EF-903281B6DD1C}" presName="spacer" presStyleCnt="0"/>
      <dgm:spPr/>
    </dgm:pt>
    <dgm:pt modelId="{81DA463B-F23D-4D92-979F-9B8CE249615C}" type="pres">
      <dgm:prSet presAssocID="{15771DD4-4837-4364-9DFD-666BE612A754}" presName="parentText" presStyleLbl="node1" presStyleIdx="3" presStyleCnt="5" custLinFactNeighborX="-391" custLinFactNeighborY="-8659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5693C0-C9CD-4899-A581-6360983FB03B}" type="pres">
      <dgm:prSet presAssocID="{787A0287-355F-4D22-87C2-E03BC513CD5F}" presName="spacer" presStyleCnt="0"/>
      <dgm:spPr/>
    </dgm:pt>
    <dgm:pt modelId="{BAE57410-43D0-43D0-AD3E-003CA444C86D}" type="pres">
      <dgm:prSet presAssocID="{16D1B603-FB9D-4743-8FCF-75861A00F9D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BD9463-A950-43A2-99FD-12FD951F7A74}" srcId="{B7BA87FD-AFAE-4189-A320-A48505F5639F}" destId="{23D1B8E1-D26F-49B2-B7ED-D67EB3CAA3BA}" srcOrd="0" destOrd="0" parTransId="{269CB3B9-F2A7-4D49-9838-432F0129D33A}" sibTransId="{A2843CAD-C180-452C-9D79-C4E39118FCEA}"/>
    <dgm:cxn modelId="{7C84DB35-B4AD-4D20-9997-9EB874BF483D}" type="presOf" srcId="{7FEDF660-79E8-4D27-9ACF-F5524912059C}" destId="{126629E6-CFB1-40C2-B2C3-4CB4918DA2A5}" srcOrd="0" destOrd="0" presId="urn:microsoft.com/office/officeart/2005/8/layout/vList2"/>
    <dgm:cxn modelId="{1E592339-8ACE-48A5-9FD2-D6987418B331}" type="presOf" srcId="{16D1B603-FB9D-4743-8FCF-75861A00F9D2}" destId="{BAE57410-43D0-43D0-AD3E-003CA444C86D}" srcOrd="0" destOrd="0" presId="urn:microsoft.com/office/officeart/2005/8/layout/vList2"/>
    <dgm:cxn modelId="{53A2ED64-1465-4E95-BDAE-2B2D4157D644}" srcId="{B7BA87FD-AFAE-4189-A320-A48505F5639F}" destId="{15771DD4-4837-4364-9DFD-666BE612A754}" srcOrd="3" destOrd="0" parTransId="{85AFE0E1-8CC5-4DC4-B60E-F0B222D4BC74}" sibTransId="{787A0287-355F-4D22-87C2-E03BC513CD5F}"/>
    <dgm:cxn modelId="{EACE4850-D4A8-4500-A572-4A8CC7D02963}" srcId="{B7BA87FD-AFAE-4189-A320-A48505F5639F}" destId="{16D1B603-FB9D-4743-8FCF-75861A00F9D2}" srcOrd="4" destOrd="0" parTransId="{FE3B321F-8F0A-4ED3-AFF1-AE22F0755F78}" sibTransId="{E255680B-72E6-479A-9D4B-559AA5D0BE06}"/>
    <dgm:cxn modelId="{77129EE7-80C3-4B85-8E57-C0D790AB9845}" srcId="{B7BA87FD-AFAE-4189-A320-A48505F5639F}" destId="{7FEDF660-79E8-4D27-9ACF-F5524912059C}" srcOrd="2" destOrd="0" parTransId="{E05CAE67-5022-4CBA-B477-1EB497CE9217}" sibTransId="{7C3BE533-CF24-4B66-80EF-903281B6DD1C}"/>
    <dgm:cxn modelId="{C59C8F94-F177-4CB7-8FDA-728BE9C16262}" type="presOf" srcId="{3E5B9623-15D8-4179-9645-755F276D6AD4}" destId="{63C07719-696E-4C9F-B53E-347CF5064154}" srcOrd="0" destOrd="0" presId="urn:microsoft.com/office/officeart/2005/8/layout/vList2"/>
    <dgm:cxn modelId="{35934EE0-B35B-4C51-BE97-FCD8C400D3C9}" type="presOf" srcId="{23D1B8E1-D26F-49B2-B7ED-D67EB3CAA3BA}" destId="{C2A6BBC0-4188-4A2F-A6DB-27ACD8360463}" srcOrd="0" destOrd="0" presId="urn:microsoft.com/office/officeart/2005/8/layout/vList2"/>
    <dgm:cxn modelId="{7B0BB690-940B-4871-818E-4E248A49BDDC}" type="presOf" srcId="{15771DD4-4837-4364-9DFD-666BE612A754}" destId="{81DA463B-F23D-4D92-979F-9B8CE249615C}" srcOrd="0" destOrd="0" presId="urn:microsoft.com/office/officeart/2005/8/layout/vList2"/>
    <dgm:cxn modelId="{84758F94-7F9B-441A-985F-51E08BC36411}" type="presOf" srcId="{B7BA87FD-AFAE-4189-A320-A48505F5639F}" destId="{604A4C70-8E1E-4143-B043-558559AAE94F}" srcOrd="0" destOrd="0" presId="urn:microsoft.com/office/officeart/2005/8/layout/vList2"/>
    <dgm:cxn modelId="{46B561A6-3DB5-4ABE-AC14-53287345D0FD}" srcId="{B7BA87FD-AFAE-4189-A320-A48505F5639F}" destId="{3E5B9623-15D8-4179-9645-755F276D6AD4}" srcOrd="1" destOrd="0" parTransId="{01F8DCE9-EB59-445D-84D2-DD3D624396C7}" sibTransId="{AD40E2E1-2CFD-48CA-A20A-F4FB7384A1C1}"/>
    <dgm:cxn modelId="{A9BD90C0-16B3-49E7-A15E-BBAD5C688AF5}" type="presParOf" srcId="{604A4C70-8E1E-4143-B043-558559AAE94F}" destId="{C2A6BBC0-4188-4A2F-A6DB-27ACD8360463}" srcOrd="0" destOrd="0" presId="urn:microsoft.com/office/officeart/2005/8/layout/vList2"/>
    <dgm:cxn modelId="{B25F4156-6A99-40AD-9CC1-5477D2E3754D}" type="presParOf" srcId="{604A4C70-8E1E-4143-B043-558559AAE94F}" destId="{5CFCA250-0D35-45FA-8D29-D9D77B2E2524}" srcOrd="1" destOrd="0" presId="urn:microsoft.com/office/officeart/2005/8/layout/vList2"/>
    <dgm:cxn modelId="{5620243C-C1B1-41FB-B142-3199587E2C46}" type="presParOf" srcId="{604A4C70-8E1E-4143-B043-558559AAE94F}" destId="{63C07719-696E-4C9F-B53E-347CF5064154}" srcOrd="2" destOrd="0" presId="urn:microsoft.com/office/officeart/2005/8/layout/vList2"/>
    <dgm:cxn modelId="{91778052-1C19-4E5A-8EF6-2EFB9E163BED}" type="presParOf" srcId="{604A4C70-8E1E-4143-B043-558559AAE94F}" destId="{D596F00F-9183-4159-95A0-927E5F761F92}" srcOrd="3" destOrd="0" presId="urn:microsoft.com/office/officeart/2005/8/layout/vList2"/>
    <dgm:cxn modelId="{90B3ECD6-4BAD-4DC0-A172-81C445A1E961}" type="presParOf" srcId="{604A4C70-8E1E-4143-B043-558559AAE94F}" destId="{126629E6-CFB1-40C2-B2C3-4CB4918DA2A5}" srcOrd="4" destOrd="0" presId="urn:microsoft.com/office/officeart/2005/8/layout/vList2"/>
    <dgm:cxn modelId="{0703851E-D824-4FB1-ABB6-D16D2566A263}" type="presParOf" srcId="{604A4C70-8E1E-4143-B043-558559AAE94F}" destId="{3CF26D60-1470-4D90-9D68-ECE142802553}" srcOrd="5" destOrd="0" presId="urn:microsoft.com/office/officeart/2005/8/layout/vList2"/>
    <dgm:cxn modelId="{A281C50E-BBB8-4D32-B77D-7A413F987A73}" type="presParOf" srcId="{604A4C70-8E1E-4143-B043-558559AAE94F}" destId="{81DA463B-F23D-4D92-979F-9B8CE249615C}" srcOrd="6" destOrd="0" presId="urn:microsoft.com/office/officeart/2005/8/layout/vList2"/>
    <dgm:cxn modelId="{9DB72E84-20E9-4DE8-B319-9C124D889395}" type="presParOf" srcId="{604A4C70-8E1E-4143-B043-558559AAE94F}" destId="{2D5693C0-C9CD-4899-A581-6360983FB03B}" srcOrd="7" destOrd="0" presId="urn:microsoft.com/office/officeart/2005/8/layout/vList2"/>
    <dgm:cxn modelId="{B009EBBD-6E54-4912-8BD3-7BC8CD83ED6A}" type="presParOf" srcId="{604A4C70-8E1E-4143-B043-558559AAE94F}" destId="{BAE57410-43D0-43D0-AD3E-003CA444C86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BA87FD-AFAE-4189-A320-A48505F563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D1B8E1-D26F-49B2-B7ED-D67EB3CAA3B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b="1" dirty="0" smtClean="0">
              <a:solidFill>
                <a:schemeClr val="tx2">
                  <a:lumMod val="75000"/>
                </a:schemeClr>
              </a:solidFill>
            </a:rPr>
            <a:t>انشاء وحدة الجودة وسلامة المريض وضبط العدوى بما يساهم في مأسسة نظم الجودة في القطاع الصحي</a:t>
          </a:r>
          <a:endParaRPr lang="en-GB" b="1" dirty="0">
            <a:solidFill>
              <a:schemeClr val="tx2">
                <a:lumMod val="75000"/>
              </a:schemeClr>
            </a:solidFill>
          </a:endParaRPr>
        </a:p>
      </dgm:t>
    </dgm:pt>
    <dgm:pt modelId="{269CB3B9-F2A7-4D49-9838-432F0129D33A}" type="parTrans" cxnId="{E3BD9463-A950-43A2-99FD-12FD951F7A74}">
      <dgm:prSet/>
      <dgm:spPr/>
      <dgm:t>
        <a:bodyPr/>
        <a:lstStyle/>
        <a:p>
          <a:endParaRPr lang="en-GB"/>
        </a:p>
      </dgm:t>
    </dgm:pt>
    <dgm:pt modelId="{A2843CAD-C180-452C-9D79-C4E39118FCEA}" type="sibTrans" cxnId="{E3BD9463-A950-43A2-99FD-12FD951F7A74}">
      <dgm:prSet/>
      <dgm:spPr/>
      <dgm:t>
        <a:bodyPr/>
        <a:lstStyle/>
        <a:p>
          <a:endParaRPr lang="en-GB"/>
        </a:p>
      </dgm:t>
    </dgm:pt>
    <dgm:pt modelId="{3E5B9623-15D8-4179-9645-755F276D6AD4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defTabSz="66675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ar-JO" b="1" i="0" dirty="0" smtClean="0">
              <a:solidFill>
                <a:schemeClr val="tx1"/>
              </a:solidFill>
            </a:rPr>
            <a:t>تفعيل لجان الجودة وسلامة المريض ولجان مكافحة وضبط العدوى</a:t>
          </a:r>
          <a:endParaRPr lang="en-GB" b="1" dirty="0" smtClean="0">
            <a:solidFill>
              <a:schemeClr val="tx1"/>
            </a:solidFill>
          </a:endParaRPr>
        </a:p>
        <a:p>
          <a:pPr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b="1" dirty="0">
            <a:solidFill>
              <a:schemeClr val="tx2">
                <a:lumMod val="75000"/>
              </a:schemeClr>
            </a:solidFill>
          </a:endParaRPr>
        </a:p>
      </dgm:t>
    </dgm:pt>
    <dgm:pt modelId="{01F8DCE9-EB59-445D-84D2-DD3D624396C7}" type="parTrans" cxnId="{46B561A6-3DB5-4ABE-AC14-53287345D0FD}">
      <dgm:prSet/>
      <dgm:spPr/>
      <dgm:t>
        <a:bodyPr/>
        <a:lstStyle/>
        <a:p>
          <a:endParaRPr lang="en-GB"/>
        </a:p>
      </dgm:t>
    </dgm:pt>
    <dgm:pt modelId="{AD40E2E1-2CFD-48CA-A20A-F4FB7384A1C1}" type="sibTrans" cxnId="{46B561A6-3DB5-4ABE-AC14-53287345D0FD}">
      <dgm:prSet/>
      <dgm:spPr/>
      <dgm:t>
        <a:bodyPr/>
        <a:lstStyle/>
        <a:p>
          <a:endParaRPr lang="en-GB"/>
        </a:p>
      </dgm:t>
    </dgm:pt>
    <dgm:pt modelId="{7FEDF660-79E8-4D27-9ACF-F5524912059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66675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ar-JO" b="1" i="0" dirty="0" smtClean="0">
              <a:solidFill>
                <a:schemeClr val="tx2">
                  <a:lumMod val="75000"/>
                </a:schemeClr>
              </a:solidFill>
            </a:rPr>
            <a:t>متابعة تطبيق معايير الجودة الصحية وسلامة المريض في كافة المراكز الصحية والمستشفيات  </a:t>
          </a:r>
          <a:endParaRPr lang="en-GB" b="1" dirty="0" smtClean="0">
            <a:solidFill>
              <a:schemeClr val="tx2">
                <a:lumMod val="75000"/>
              </a:schemeClr>
            </a:solidFill>
          </a:endParaRPr>
        </a:p>
        <a:p>
          <a:pPr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b="1" dirty="0">
            <a:solidFill>
              <a:schemeClr val="tx1"/>
            </a:solidFill>
          </a:endParaRPr>
        </a:p>
      </dgm:t>
    </dgm:pt>
    <dgm:pt modelId="{E05CAE67-5022-4CBA-B477-1EB497CE9217}" type="parTrans" cxnId="{77129EE7-80C3-4B85-8E57-C0D790AB9845}">
      <dgm:prSet/>
      <dgm:spPr/>
      <dgm:t>
        <a:bodyPr/>
        <a:lstStyle/>
        <a:p>
          <a:endParaRPr lang="en-GB"/>
        </a:p>
      </dgm:t>
    </dgm:pt>
    <dgm:pt modelId="{7C3BE533-CF24-4B66-80EF-903281B6DD1C}" type="sibTrans" cxnId="{77129EE7-80C3-4B85-8E57-C0D790AB9845}">
      <dgm:prSet/>
      <dgm:spPr/>
      <dgm:t>
        <a:bodyPr/>
        <a:lstStyle/>
        <a:p>
          <a:endParaRPr lang="en-GB"/>
        </a:p>
      </dgm:t>
    </dgm:pt>
    <dgm:pt modelId="{15771DD4-4837-4364-9DFD-666BE612A754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JO" b="1" i="0" dirty="0" smtClean="0">
              <a:solidFill>
                <a:schemeClr val="tx1"/>
              </a:solidFill>
            </a:rPr>
            <a:t>الزيارات والمتابعات الميدانية من قبل وحدة الجودة وسلامة المريض</a:t>
          </a:r>
          <a:endParaRPr lang="en-GB" b="1" dirty="0" smtClean="0">
            <a:solidFill>
              <a:schemeClr val="tx1"/>
            </a:solidFill>
          </a:endParaRPr>
        </a:p>
        <a:p>
          <a:pPr rtl="1"/>
          <a:endParaRPr lang="en-GB" b="1" dirty="0">
            <a:solidFill>
              <a:schemeClr val="tx1"/>
            </a:solidFill>
          </a:endParaRPr>
        </a:p>
      </dgm:t>
    </dgm:pt>
    <dgm:pt modelId="{85AFE0E1-8CC5-4DC4-B60E-F0B222D4BC74}" type="parTrans" cxnId="{53A2ED64-1465-4E95-BDAE-2B2D4157D644}">
      <dgm:prSet/>
      <dgm:spPr/>
      <dgm:t>
        <a:bodyPr/>
        <a:lstStyle/>
        <a:p>
          <a:endParaRPr lang="en-GB"/>
        </a:p>
      </dgm:t>
    </dgm:pt>
    <dgm:pt modelId="{787A0287-355F-4D22-87C2-E03BC513CD5F}" type="sibTrans" cxnId="{53A2ED64-1465-4E95-BDAE-2B2D4157D644}">
      <dgm:prSet/>
      <dgm:spPr/>
      <dgm:t>
        <a:bodyPr/>
        <a:lstStyle/>
        <a:p>
          <a:endParaRPr lang="en-GB"/>
        </a:p>
      </dgm:t>
    </dgm:pt>
    <dgm:pt modelId="{16D1B603-FB9D-4743-8FCF-75861A00F9D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JO" b="1" dirty="0" smtClean="0">
              <a:solidFill>
                <a:schemeClr val="tx1"/>
              </a:solidFill>
            </a:rPr>
            <a:t>التدريبات المستمرة للطواقم الصحية </a:t>
          </a:r>
          <a:endParaRPr lang="en-GB" b="1" dirty="0" smtClean="0">
            <a:solidFill>
              <a:schemeClr val="tx1"/>
            </a:solidFill>
          </a:endParaRPr>
        </a:p>
        <a:p>
          <a:pPr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b="1" dirty="0">
            <a:solidFill>
              <a:schemeClr val="tx1"/>
            </a:solidFill>
          </a:endParaRPr>
        </a:p>
      </dgm:t>
    </dgm:pt>
    <dgm:pt modelId="{FE3B321F-8F0A-4ED3-AFF1-AE22F0755F78}" type="parTrans" cxnId="{EACE4850-D4A8-4500-A572-4A8CC7D02963}">
      <dgm:prSet/>
      <dgm:spPr/>
      <dgm:t>
        <a:bodyPr/>
        <a:lstStyle/>
        <a:p>
          <a:endParaRPr lang="en-GB"/>
        </a:p>
      </dgm:t>
    </dgm:pt>
    <dgm:pt modelId="{E255680B-72E6-479A-9D4B-559AA5D0BE06}" type="sibTrans" cxnId="{EACE4850-D4A8-4500-A572-4A8CC7D02963}">
      <dgm:prSet/>
      <dgm:spPr/>
      <dgm:t>
        <a:bodyPr/>
        <a:lstStyle/>
        <a:p>
          <a:endParaRPr lang="en-GB"/>
        </a:p>
      </dgm:t>
    </dgm:pt>
    <dgm:pt modelId="{604A4C70-8E1E-4143-B043-558559AAE94F}" type="pres">
      <dgm:prSet presAssocID="{B7BA87FD-AFAE-4189-A320-A48505F563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2A6BBC0-4188-4A2F-A6DB-27ACD8360463}" type="pres">
      <dgm:prSet presAssocID="{23D1B8E1-D26F-49B2-B7ED-D67EB3CAA3BA}" presName="parentText" presStyleLbl="node1" presStyleIdx="0" presStyleCnt="5" custLinFactY="-1190" custLinFactNeighborX="-6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FCA250-0D35-45FA-8D29-D9D77B2E2524}" type="pres">
      <dgm:prSet presAssocID="{A2843CAD-C180-452C-9D79-C4E39118FCEA}" presName="spacer" presStyleCnt="0"/>
      <dgm:spPr/>
    </dgm:pt>
    <dgm:pt modelId="{63C07719-696E-4C9F-B53E-347CF5064154}" type="pres">
      <dgm:prSet presAssocID="{3E5B9623-15D8-4179-9645-755F276D6AD4}" presName="parentText" presStyleLbl="node1" presStyleIdx="1" presStyleCnt="5" custLinFactY="923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96F00F-9183-4159-95A0-927E5F761F92}" type="pres">
      <dgm:prSet presAssocID="{AD40E2E1-2CFD-48CA-A20A-F4FB7384A1C1}" presName="spacer" presStyleCnt="0"/>
      <dgm:spPr/>
    </dgm:pt>
    <dgm:pt modelId="{126629E6-CFB1-40C2-B2C3-4CB4918DA2A5}" type="pres">
      <dgm:prSet presAssocID="{7FEDF660-79E8-4D27-9ACF-F5524912059C}" presName="parentText" presStyleLbl="node1" presStyleIdx="2" presStyleCnt="5" custLinFactY="-101572" custLinFactNeighborX="-10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26D60-1470-4D90-9D68-ECE142802553}" type="pres">
      <dgm:prSet presAssocID="{7C3BE533-CF24-4B66-80EF-903281B6DD1C}" presName="spacer" presStyleCnt="0"/>
      <dgm:spPr/>
    </dgm:pt>
    <dgm:pt modelId="{81DA463B-F23D-4D92-979F-9B8CE249615C}" type="pres">
      <dgm:prSet presAssocID="{15771DD4-4837-4364-9DFD-666BE612A754}" presName="parentText" presStyleLbl="node1" presStyleIdx="3" presStyleCnt="5" custLinFactNeighborX="-391" custLinFactNeighborY="-8659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5693C0-C9CD-4899-A581-6360983FB03B}" type="pres">
      <dgm:prSet presAssocID="{787A0287-355F-4D22-87C2-E03BC513CD5F}" presName="spacer" presStyleCnt="0"/>
      <dgm:spPr/>
    </dgm:pt>
    <dgm:pt modelId="{BAE57410-43D0-43D0-AD3E-003CA444C86D}" type="pres">
      <dgm:prSet presAssocID="{16D1B603-FB9D-4743-8FCF-75861A00F9D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BD9463-A950-43A2-99FD-12FD951F7A74}" srcId="{B7BA87FD-AFAE-4189-A320-A48505F5639F}" destId="{23D1B8E1-D26F-49B2-B7ED-D67EB3CAA3BA}" srcOrd="0" destOrd="0" parTransId="{269CB3B9-F2A7-4D49-9838-432F0129D33A}" sibTransId="{A2843CAD-C180-452C-9D79-C4E39118FCEA}"/>
    <dgm:cxn modelId="{53A2ED64-1465-4E95-BDAE-2B2D4157D644}" srcId="{B7BA87FD-AFAE-4189-A320-A48505F5639F}" destId="{15771DD4-4837-4364-9DFD-666BE612A754}" srcOrd="3" destOrd="0" parTransId="{85AFE0E1-8CC5-4DC4-B60E-F0B222D4BC74}" sibTransId="{787A0287-355F-4D22-87C2-E03BC513CD5F}"/>
    <dgm:cxn modelId="{E3DA1DDD-594B-407C-A993-DB97373B7FAB}" type="presOf" srcId="{7FEDF660-79E8-4D27-9ACF-F5524912059C}" destId="{126629E6-CFB1-40C2-B2C3-4CB4918DA2A5}" srcOrd="0" destOrd="0" presId="urn:microsoft.com/office/officeart/2005/8/layout/vList2"/>
    <dgm:cxn modelId="{EACE4850-D4A8-4500-A572-4A8CC7D02963}" srcId="{B7BA87FD-AFAE-4189-A320-A48505F5639F}" destId="{16D1B603-FB9D-4743-8FCF-75861A00F9D2}" srcOrd="4" destOrd="0" parTransId="{FE3B321F-8F0A-4ED3-AFF1-AE22F0755F78}" sibTransId="{E255680B-72E6-479A-9D4B-559AA5D0BE06}"/>
    <dgm:cxn modelId="{77129EE7-80C3-4B85-8E57-C0D790AB9845}" srcId="{B7BA87FD-AFAE-4189-A320-A48505F5639F}" destId="{7FEDF660-79E8-4D27-9ACF-F5524912059C}" srcOrd="2" destOrd="0" parTransId="{E05CAE67-5022-4CBA-B477-1EB497CE9217}" sibTransId="{7C3BE533-CF24-4B66-80EF-903281B6DD1C}"/>
    <dgm:cxn modelId="{376EB7B6-7374-40C9-9166-6ABCAE331375}" type="presOf" srcId="{3E5B9623-15D8-4179-9645-755F276D6AD4}" destId="{63C07719-696E-4C9F-B53E-347CF5064154}" srcOrd="0" destOrd="0" presId="urn:microsoft.com/office/officeart/2005/8/layout/vList2"/>
    <dgm:cxn modelId="{5D3C48EE-A743-43D9-8273-B821915C6FFE}" type="presOf" srcId="{15771DD4-4837-4364-9DFD-666BE612A754}" destId="{81DA463B-F23D-4D92-979F-9B8CE249615C}" srcOrd="0" destOrd="0" presId="urn:microsoft.com/office/officeart/2005/8/layout/vList2"/>
    <dgm:cxn modelId="{6A6A9322-1DFF-4FCA-B575-A73D1128C4A8}" type="presOf" srcId="{B7BA87FD-AFAE-4189-A320-A48505F5639F}" destId="{604A4C70-8E1E-4143-B043-558559AAE94F}" srcOrd="0" destOrd="0" presId="urn:microsoft.com/office/officeart/2005/8/layout/vList2"/>
    <dgm:cxn modelId="{305F6EB3-25A0-4354-BD9C-0780083FB728}" type="presOf" srcId="{16D1B603-FB9D-4743-8FCF-75861A00F9D2}" destId="{BAE57410-43D0-43D0-AD3E-003CA444C86D}" srcOrd="0" destOrd="0" presId="urn:microsoft.com/office/officeart/2005/8/layout/vList2"/>
    <dgm:cxn modelId="{2B46E3D7-6C33-44A2-B56B-C726D42CA92E}" type="presOf" srcId="{23D1B8E1-D26F-49B2-B7ED-D67EB3CAA3BA}" destId="{C2A6BBC0-4188-4A2F-A6DB-27ACD8360463}" srcOrd="0" destOrd="0" presId="urn:microsoft.com/office/officeart/2005/8/layout/vList2"/>
    <dgm:cxn modelId="{46B561A6-3DB5-4ABE-AC14-53287345D0FD}" srcId="{B7BA87FD-AFAE-4189-A320-A48505F5639F}" destId="{3E5B9623-15D8-4179-9645-755F276D6AD4}" srcOrd="1" destOrd="0" parTransId="{01F8DCE9-EB59-445D-84D2-DD3D624396C7}" sibTransId="{AD40E2E1-2CFD-48CA-A20A-F4FB7384A1C1}"/>
    <dgm:cxn modelId="{3E0EF307-AACA-45D9-B31F-09F67E53B870}" type="presParOf" srcId="{604A4C70-8E1E-4143-B043-558559AAE94F}" destId="{C2A6BBC0-4188-4A2F-A6DB-27ACD8360463}" srcOrd="0" destOrd="0" presId="urn:microsoft.com/office/officeart/2005/8/layout/vList2"/>
    <dgm:cxn modelId="{FE9CEFF5-9972-4D70-8B36-19F8A4525466}" type="presParOf" srcId="{604A4C70-8E1E-4143-B043-558559AAE94F}" destId="{5CFCA250-0D35-45FA-8D29-D9D77B2E2524}" srcOrd="1" destOrd="0" presId="urn:microsoft.com/office/officeart/2005/8/layout/vList2"/>
    <dgm:cxn modelId="{583CD6C7-023A-4850-8095-939DC6441F62}" type="presParOf" srcId="{604A4C70-8E1E-4143-B043-558559AAE94F}" destId="{63C07719-696E-4C9F-B53E-347CF5064154}" srcOrd="2" destOrd="0" presId="urn:microsoft.com/office/officeart/2005/8/layout/vList2"/>
    <dgm:cxn modelId="{0B4062D9-ECD7-4B2D-90D0-495229A1D38A}" type="presParOf" srcId="{604A4C70-8E1E-4143-B043-558559AAE94F}" destId="{D596F00F-9183-4159-95A0-927E5F761F92}" srcOrd="3" destOrd="0" presId="urn:microsoft.com/office/officeart/2005/8/layout/vList2"/>
    <dgm:cxn modelId="{533F7CD0-067B-4AED-8386-468A192A69C3}" type="presParOf" srcId="{604A4C70-8E1E-4143-B043-558559AAE94F}" destId="{126629E6-CFB1-40C2-B2C3-4CB4918DA2A5}" srcOrd="4" destOrd="0" presId="urn:microsoft.com/office/officeart/2005/8/layout/vList2"/>
    <dgm:cxn modelId="{7694ACDC-0456-4FCD-BDF9-90483153FF0C}" type="presParOf" srcId="{604A4C70-8E1E-4143-B043-558559AAE94F}" destId="{3CF26D60-1470-4D90-9D68-ECE142802553}" srcOrd="5" destOrd="0" presId="urn:microsoft.com/office/officeart/2005/8/layout/vList2"/>
    <dgm:cxn modelId="{778FBA95-0081-46FD-9924-5C46115EF87F}" type="presParOf" srcId="{604A4C70-8E1E-4143-B043-558559AAE94F}" destId="{81DA463B-F23D-4D92-979F-9B8CE249615C}" srcOrd="6" destOrd="0" presId="urn:microsoft.com/office/officeart/2005/8/layout/vList2"/>
    <dgm:cxn modelId="{B6A3917A-CAAB-4864-9932-4EF1AF6BF3AA}" type="presParOf" srcId="{604A4C70-8E1E-4143-B043-558559AAE94F}" destId="{2D5693C0-C9CD-4899-A581-6360983FB03B}" srcOrd="7" destOrd="0" presId="urn:microsoft.com/office/officeart/2005/8/layout/vList2"/>
    <dgm:cxn modelId="{2808DEE7-AA13-4B06-9FD5-6504BF75AB02}" type="presParOf" srcId="{604A4C70-8E1E-4143-B043-558559AAE94F}" destId="{BAE57410-43D0-43D0-AD3E-003CA444C86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17E936-42A1-499F-812E-DD497E9986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3BBFE8-31F9-4B90-8879-62715B133FD1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rtl="1"/>
          <a:r>
            <a:rPr lang="ar-JO" sz="2400" b="1" i="0" dirty="0" smtClean="0">
              <a:solidFill>
                <a:schemeClr val="tx1"/>
              </a:solidFill>
            </a:rPr>
            <a:t>اصدار تقارير يومية بخصوص الوضع الوبائي حول فيروس كورونا ونشره عبر وسائل الاعلام المختلفة.</a:t>
          </a:r>
          <a:endParaRPr lang="en-GB" sz="2400" b="1" dirty="0">
            <a:solidFill>
              <a:schemeClr val="tx1"/>
            </a:solidFill>
          </a:endParaRPr>
        </a:p>
      </dgm:t>
    </dgm:pt>
    <dgm:pt modelId="{4A89779C-AA67-47B6-995F-DDCF6647A859}" type="parTrans" cxnId="{B6B53521-6B98-46D2-BE6F-33E0AD9B1B35}">
      <dgm:prSet/>
      <dgm:spPr/>
      <dgm:t>
        <a:bodyPr/>
        <a:lstStyle/>
        <a:p>
          <a:endParaRPr lang="en-GB"/>
        </a:p>
      </dgm:t>
    </dgm:pt>
    <dgm:pt modelId="{FAAE7A9A-4C70-4361-B526-FD9AE1B3EF3A}" type="sibTrans" cxnId="{B6B53521-6B98-46D2-BE6F-33E0AD9B1B35}">
      <dgm:prSet/>
      <dgm:spPr/>
      <dgm:t>
        <a:bodyPr/>
        <a:lstStyle/>
        <a:p>
          <a:endParaRPr lang="en-GB"/>
        </a:p>
      </dgm:t>
    </dgm:pt>
    <dgm:pt modelId="{6A5E2940-AD06-4116-BB38-12301F38C51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JO" sz="2400" b="1" i="0" dirty="0" smtClean="0">
              <a:solidFill>
                <a:schemeClr val="tx1"/>
              </a:solidFill>
            </a:rPr>
            <a:t>انشاء مرصد الكتروني خاص لكوفيد، انشاء منصة الكترونية للتسجيل للقاح الخاص بفيروس كورونا تتسم بالشفافية ومتاحه للجمهور</a:t>
          </a:r>
          <a:endParaRPr lang="en-GB" sz="2400" dirty="0"/>
        </a:p>
      </dgm:t>
    </dgm:pt>
    <dgm:pt modelId="{D4CE77E4-18C1-4429-9D4D-83E241B7FC49}" type="parTrans" cxnId="{55CE1CBE-764E-4095-8FD6-03CD4A69A7BB}">
      <dgm:prSet/>
      <dgm:spPr/>
      <dgm:t>
        <a:bodyPr/>
        <a:lstStyle/>
        <a:p>
          <a:endParaRPr lang="en-GB"/>
        </a:p>
      </dgm:t>
    </dgm:pt>
    <dgm:pt modelId="{501E80B2-6292-4E28-858F-25448FD2223F}" type="sibTrans" cxnId="{55CE1CBE-764E-4095-8FD6-03CD4A69A7BB}">
      <dgm:prSet/>
      <dgm:spPr/>
      <dgm:t>
        <a:bodyPr/>
        <a:lstStyle/>
        <a:p>
          <a:endParaRPr lang="en-GB"/>
        </a:p>
      </dgm:t>
    </dgm:pt>
    <dgm:pt modelId="{51687DA6-3590-4C60-974B-0651BA1AF78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13335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ar-JO" sz="2400" b="1" dirty="0" smtClean="0">
            <a:solidFill>
              <a:schemeClr val="tx1"/>
            </a:solidFill>
          </a:endParaRPr>
        </a:p>
        <a:p>
          <a:pPr marL="0" marR="0" indent="0" defTabSz="13335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ar-JO" sz="2400" b="1" dirty="0" smtClean="0">
              <a:solidFill>
                <a:schemeClr val="tx1"/>
              </a:solidFill>
            </a:rPr>
            <a:t>محاربة الشائعات التي تخص صحة الواطن، تعزيز الرقابة على الاعلام الدوائي </a:t>
          </a:r>
          <a:endParaRPr lang="en-GB" sz="2400" b="1" dirty="0" smtClean="0">
            <a:solidFill>
              <a:schemeClr val="tx1"/>
            </a:solidFill>
          </a:endParaRPr>
        </a:p>
        <a:p>
          <a:pPr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b="1" dirty="0">
            <a:solidFill>
              <a:schemeClr val="tx1"/>
            </a:solidFill>
          </a:endParaRPr>
        </a:p>
      </dgm:t>
    </dgm:pt>
    <dgm:pt modelId="{54440AAA-4BFA-42BB-8591-881CD8077BDC}" type="parTrans" cxnId="{36B933DE-F302-489F-9D3B-8E83F91266C9}">
      <dgm:prSet/>
      <dgm:spPr/>
      <dgm:t>
        <a:bodyPr/>
        <a:lstStyle/>
        <a:p>
          <a:endParaRPr lang="en-GB"/>
        </a:p>
      </dgm:t>
    </dgm:pt>
    <dgm:pt modelId="{7EA3366F-EC1A-4C42-92A4-2B1B1AEC6813}" type="sibTrans" cxnId="{36B933DE-F302-489F-9D3B-8E83F91266C9}">
      <dgm:prSet/>
      <dgm:spPr/>
      <dgm:t>
        <a:bodyPr/>
        <a:lstStyle/>
        <a:p>
          <a:endParaRPr lang="en-GB"/>
        </a:p>
      </dgm:t>
    </dgm:pt>
    <dgm:pt modelId="{93F76D54-39F2-435B-A3F0-F749A62008FD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ar-JO" sz="2400" b="1" dirty="0" smtClean="0">
              <a:solidFill>
                <a:schemeClr val="tx1"/>
              </a:solidFill>
            </a:rPr>
            <a:t>متابعة الشكاوي والقضايا الصحية التي يتم نشرها على مواقع التواصل الإجتماعي </a:t>
          </a:r>
          <a:endParaRPr lang="en-GB" sz="2400" b="1" dirty="0">
            <a:solidFill>
              <a:schemeClr val="tx1"/>
            </a:solidFill>
          </a:endParaRPr>
        </a:p>
      </dgm:t>
    </dgm:pt>
    <dgm:pt modelId="{C2E09869-D7CB-4FF8-86BD-C45B8825F43A}" type="parTrans" cxnId="{562E9846-F632-4441-A900-792E94E1C4DC}">
      <dgm:prSet/>
      <dgm:spPr/>
      <dgm:t>
        <a:bodyPr/>
        <a:lstStyle/>
        <a:p>
          <a:endParaRPr lang="en-GB"/>
        </a:p>
      </dgm:t>
    </dgm:pt>
    <dgm:pt modelId="{927F9321-1506-43DC-8C87-B22A756309BA}" type="sibTrans" cxnId="{562E9846-F632-4441-A900-792E94E1C4DC}">
      <dgm:prSet/>
      <dgm:spPr/>
      <dgm:t>
        <a:bodyPr/>
        <a:lstStyle/>
        <a:p>
          <a:endParaRPr lang="en-GB"/>
        </a:p>
      </dgm:t>
    </dgm:pt>
    <dgm:pt modelId="{71764C16-61AC-4BD9-9876-4A3740D9E5D0}" type="pres">
      <dgm:prSet presAssocID="{9B17E936-42A1-499F-812E-DD497E9986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13F204-9E94-4A0A-88B4-EC320B3B4E9D}" type="pres">
      <dgm:prSet presAssocID="{3D3BBFE8-31F9-4B90-8879-62715B133FD1}" presName="linNode" presStyleCnt="0"/>
      <dgm:spPr/>
    </dgm:pt>
    <dgm:pt modelId="{A71340EC-F089-4E02-92E9-FB8097AAF3BF}" type="pres">
      <dgm:prSet presAssocID="{3D3BBFE8-31F9-4B90-8879-62715B133FD1}" presName="parentText" presStyleLbl="node1" presStyleIdx="0" presStyleCnt="4" custScaleX="277778" custLinFactNeighborX="135" custLinFactNeighborY="1199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19A3DA-73C6-4F20-AB63-1229D09EE672}" type="pres">
      <dgm:prSet presAssocID="{FAAE7A9A-4C70-4361-B526-FD9AE1B3EF3A}" presName="sp" presStyleCnt="0"/>
      <dgm:spPr/>
    </dgm:pt>
    <dgm:pt modelId="{0F16C6F7-24B6-4256-AE21-91D499602D89}" type="pres">
      <dgm:prSet presAssocID="{6A5E2940-AD06-4116-BB38-12301F38C51A}" presName="linNode" presStyleCnt="0"/>
      <dgm:spPr/>
    </dgm:pt>
    <dgm:pt modelId="{F3D0C8B3-C72C-4D9A-8191-AD024EE96464}" type="pres">
      <dgm:prSet presAssocID="{6A5E2940-AD06-4116-BB38-12301F38C51A}" presName="parentText" presStyleLbl="node1" presStyleIdx="1" presStyleCnt="4" custScaleX="277778" custLinFactNeighborX="136" custLinFactNeighborY="-39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C847E6-1CB6-4971-82D0-E7FEB1299AA0}" type="pres">
      <dgm:prSet presAssocID="{501E80B2-6292-4E28-858F-25448FD2223F}" presName="sp" presStyleCnt="0"/>
      <dgm:spPr/>
    </dgm:pt>
    <dgm:pt modelId="{EB7EBA4D-A353-43C0-9FE5-9F5F62995F3D}" type="pres">
      <dgm:prSet presAssocID="{51687DA6-3590-4C60-974B-0651BA1AF78D}" presName="linNode" presStyleCnt="0"/>
      <dgm:spPr/>
    </dgm:pt>
    <dgm:pt modelId="{C0D9F0F0-27CD-4BBF-B012-8D7BD8808E9E}" type="pres">
      <dgm:prSet presAssocID="{51687DA6-3590-4C60-974B-0651BA1AF78D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C32EF9-5264-4FCE-AEAF-2472E498D164}" type="pres">
      <dgm:prSet presAssocID="{7EA3366F-EC1A-4C42-92A4-2B1B1AEC6813}" presName="sp" presStyleCnt="0"/>
      <dgm:spPr/>
    </dgm:pt>
    <dgm:pt modelId="{F31E9283-F4D9-4A34-B74F-2B616C11EB82}" type="pres">
      <dgm:prSet presAssocID="{93F76D54-39F2-435B-A3F0-F749A62008FD}" presName="linNode" presStyleCnt="0"/>
      <dgm:spPr/>
    </dgm:pt>
    <dgm:pt modelId="{2B27DF8A-6393-46B2-B3D6-37BFAF8A010C}" type="pres">
      <dgm:prSet presAssocID="{93F76D54-39F2-435B-A3F0-F749A62008FD}" presName="parentText" presStyleLbl="node1" presStyleIdx="3" presStyleCnt="4" custScaleX="277778" custLinFactNeighborX="-895" custLinFactNeighborY="-80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B933DE-F302-489F-9D3B-8E83F91266C9}" srcId="{9B17E936-42A1-499F-812E-DD497E9986C2}" destId="{51687DA6-3590-4C60-974B-0651BA1AF78D}" srcOrd="2" destOrd="0" parTransId="{54440AAA-4BFA-42BB-8591-881CD8077BDC}" sibTransId="{7EA3366F-EC1A-4C42-92A4-2B1B1AEC6813}"/>
    <dgm:cxn modelId="{AF5FD35B-A82A-4830-B9C0-66A68682FA69}" type="presOf" srcId="{93F76D54-39F2-435B-A3F0-F749A62008FD}" destId="{2B27DF8A-6393-46B2-B3D6-37BFAF8A010C}" srcOrd="0" destOrd="0" presId="urn:microsoft.com/office/officeart/2005/8/layout/vList5"/>
    <dgm:cxn modelId="{0BDDF3FD-F211-4BF5-9ED6-CCA177098C3A}" type="presOf" srcId="{51687DA6-3590-4C60-974B-0651BA1AF78D}" destId="{C0D9F0F0-27CD-4BBF-B012-8D7BD8808E9E}" srcOrd="0" destOrd="0" presId="urn:microsoft.com/office/officeart/2005/8/layout/vList5"/>
    <dgm:cxn modelId="{257CB08F-D6DF-4CB9-8313-DBD85BDC1CA3}" type="presOf" srcId="{6A5E2940-AD06-4116-BB38-12301F38C51A}" destId="{F3D0C8B3-C72C-4D9A-8191-AD024EE96464}" srcOrd="0" destOrd="0" presId="urn:microsoft.com/office/officeart/2005/8/layout/vList5"/>
    <dgm:cxn modelId="{55CE1CBE-764E-4095-8FD6-03CD4A69A7BB}" srcId="{9B17E936-42A1-499F-812E-DD497E9986C2}" destId="{6A5E2940-AD06-4116-BB38-12301F38C51A}" srcOrd="1" destOrd="0" parTransId="{D4CE77E4-18C1-4429-9D4D-83E241B7FC49}" sibTransId="{501E80B2-6292-4E28-858F-25448FD2223F}"/>
    <dgm:cxn modelId="{2D4DB6CA-B674-433B-8343-1C23B19AB624}" type="presOf" srcId="{9B17E936-42A1-499F-812E-DD497E9986C2}" destId="{71764C16-61AC-4BD9-9876-4A3740D9E5D0}" srcOrd="0" destOrd="0" presId="urn:microsoft.com/office/officeart/2005/8/layout/vList5"/>
    <dgm:cxn modelId="{3F4C3A7C-5AE1-49BA-9CC0-FFC16ABEBC35}" type="presOf" srcId="{3D3BBFE8-31F9-4B90-8879-62715B133FD1}" destId="{A71340EC-F089-4E02-92E9-FB8097AAF3BF}" srcOrd="0" destOrd="0" presId="urn:microsoft.com/office/officeart/2005/8/layout/vList5"/>
    <dgm:cxn modelId="{562E9846-F632-4441-A900-792E94E1C4DC}" srcId="{9B17E936-42A1-499F-812E-DD497E9986C2}" destId="{93F76D54-39F2-435B-A3F0-F749A62008FD}" srcOrd="3" destOrd="0" parTransId="{C2E09869-D7CB-4FF8-86BD-C45B8825F43A}" sibTransId="{927F9321-1506-43DC-8C87-B22A756309BA}"/>
    <dgm:cxn modelId="{B6B53521-6B98-46D2-BE6F-33E0AD9B1B35}" srcId="{9B17E936-42A1-499F-812E-DD497E9986C2}" destId="{3D3BBFE8-31F9-4B90-8879-62715B133FD1}" srcOrd="0" destOrd="0" parTransId="{4A89779C-AA67-47B6-995F-DDCF6647A859}" sibTransId="{FAAE7A9A-4C70-4361-B526-FD9AE1B3EF3A}"/>
    <dgm:cxn modelId="{6AF2CE5A-9CBC-4DDA-8F4D-4127755D0990}" type="presParOf" srcId="{71764C16-61AC-4BD9-9876-4A3740D9E5D0}" destId="{CB13F204-9E94-4A0A-88B4-EC320B3B4E9D}" srcOrd="0" destOrd="0" presId="urn:microsoft.com/office/officeart/2005/8/layout/vList5"/>
    <dgm:cxn modelId="{6B089D9C-EE4A-421F-BC38-7277132254EA}" type="presParOf" srcId="{CB13F204-9E94-4A0A-88B4-EC320B3B4E9D}" destId="{A71340EC-F089-4E02-92E9-FB8097AAF3BF}" srcOrd="0" destOrd="0" presId="urn:microsoft.com/office/officeart/2005/8/layout/vList5"/>
    <dgm:cxn modelId="{F96213DF-79A9-4DEA-B7C2-C4011848028C}" type="presParOf" srcId="{71764C16-61AC-4BD9-9876-4A3740D9E5D0}" destId="{9719A3DA-73C6-4F20-AB63-1229D09EE672}" srcOrd="1" destOrd="0" presId="urn:microsoft.com/office/officeart/2005/8/layout/vList5"/>
    <dgm:cxn modelId="{2BE230BA-45BC-4A44-B699-1016D351795C}" type="presParOf" srcId="{71764C16-61AC-4BD9-9876-4A3740D9E5D0}" destId="{0F16C6F7-24B6-4256-AE21-91D499602D89}" srcOrd="2" destOrd="0" presId="urn:microsoft.com/office/officeart/2005/8/layout/vList5"/>
    <dgm:cxn modelId="{F51208BD-4B88-42F3-BA37-2E16ABE43645}" type="presParOf" srcId="{0F16C6F7-24B6-4256-AE21-91D499602D89}" destId="{F3D0C8B3-C72C-4D9A-8191-AD024EE96464}" srcOrd="0" destOrd="0" presId="urn:microsoft.com/office/officeart/2005/8/layout/vList5"/>
    <dgm:cxn modelId="{838428B1-61AA-426F-A6D0-A2A68D7B55F6}" type="presParOf" srcId="{71764C16-61AC-4BD9-9876-4A3740D9E5D0}" destId="{FFC847E6-1CB6-4971-82D0-E7FEB1299AA0}" srcOrd="3" destOrd="0" presId="urn:microsoft.com/office/officeart/2005/8/layout/vList5"/>
    <dgm:cxn modelId="{AE757F25-910C-4E5C-AD4D-093CD8AA2C65}" type="presParOf" srcId="{71764C16-61AC-4BD9-9876-4A3740D9E5D0}" destId="{EB7EBA4D-A353-43C0-9FE5-9F5F62995F3D}" srcOrd="4" destOrd="0" presId="urn:microsoft.com/office/officeart/2005/8/layout/vList5"/>
    <dgm:cxn modelId="{97C78F25-636B-4230-974C-8A45022C2CA4}" type="presParOf" srcId="{EB7EBA4D-A353-43C0-9FE5-9F5F62995F3D}" destId="{C0D9F0F0-27CD-4BBF-B012-8D7BD8808E9E}" srcOrd="0" destOrd="0" presId="urn:microsoft.com/office/officeart/2005/8/layout/vList5"/>
    <dgm:cxn modelId="{773DE7FC-7125-4350-A3F4-F7DE64D5CE48}" type="presParOf" srcId="{71764C16-61AC-4BD9-9876-4A3740D9E5D0}" destId="{C5C32EF9-5264-4FCE-AEAF-2472E498D164}" srcOrd="5" destOrd="0" presId="urn:microsoft.com/office/officeart/2005/8/layout/vList5"/>
    <dgm:cxn modelId="{1E1FFA88-A69F-4AFA-8BFA-694883227800}" type="presParOf" srcId="{71764C16-61AC-4BD9-9876-4A3740D9E5D0}" destId="{F31E9283-F4D9-4A34-B74F-2B616C11EB82}" srcOrd="6" destOrd="0" presId="urn:microsoft.com/office/officeart/2005/8/layout/vList5"/>
    <dgm:cxn modelId="{EF9A6637-89FC-4903-BC30-3DFB0DF5380E}" type="presParOf" srcId="{F31E9283-F4D9-4A34-B74F-2B616C11EB82}" destId="{2B27DF8A-6393-46B2-B3D6-37BFAF8A010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3812DB-5956-42C1-BFBF-7DC31199E47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3401A7-2837-44AB-AC6F-DED3AC626477}">
      <dgm:prSet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pPr rtl="1"/>
          <a:r>
            <a:rPr lang="ar-JO" sz="1400" b="1" i="0" dirty="0" smtClean="0">
              <a:solidFill>
                <a:schemeClr val="tx1"/>
              </a:solidFill>
            </a:rPr>
            <a:t>الآلية الموحدة للتنسيق المشترك ما بين مكتب دولة رئيس الوزراء ووزارة الصحة (كغيرها من الوزارات) في عملية ادارة المساعدات والمنح التطويرية والانسانية المقدمة من المانحين </a:t>
          </a:r>
          <a:endParaRPr lang="en-GB" sz="1400" b="1" dirty="0">
            <a:solidFill>
              <a:schemeClr val="tx1"/>
            </a:solidFill>
          </a:endParaRPr>
        </a:p>
      </dgm:t>
    </dgm:pt>
    <dgm:pt modelId="{0972AE6A-59F7-424D-919F-9B92C4CA5E72}" type="parTrans" cxnId="{A50939B3-5D98-4A34-8E12-D46639B30425}">
      <dgm:prSet/>
      <dgm:spPr/>
      <dgm:t>
        <a:bodyPr/>
        <a:lstStyle/>
        <a:p>
          <a:endParaRPr lang="en-GB" sz="2400" b="1">
            <a:solidFill>
              <a:schemeClr val="tx1"/>
            </a:solidFill>
          </a:endParaRPr>
        </a:p>
      </dgm:t>
    </dgm:pt>
    <dgm:pt modelId="{FC751C35-DE59-4205-A3DC-9D9D330AC7DC}" type="sibTrans" cxnId="{A50939B3-5D98-4A34-8E12-D46639B30425}">
      <dgm:prSet/>
      <dgm:spPr/>
      <dgm:t>
        <a:bodyPr/>
        <a:lstStyle/>
        <a:p>
          <a:endParaRPr lang="en-GB" sz="2400" b="1">
            <a:solidFill>
              <a:schemeClr val="tx1"/>
            </a:solidFill>
          </a:endParaRPr>
        </a:p>
      </dgm:t>
    </dgm:pt>
    <dgm:pt modelId="{B2BDB25F-EFD3-44A0-A476-9B542E457A5C}" type="pres">
      <dgm:prSet presAssocID="{773812DB-5956-42C1-BFBF-7DC31199E47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4C0EB6-DCEE-4C86-882A-4A0E8D141EB2}" type="pres">
      <dgm:prSet presAssocID="{EE3401A7-2837-44AB-AC6F-DED3AC626477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A8F1A-F38A-4E36-97F7-3EFBBA72F52B}" type="pres">
      <dgm:prSet presAssocID="{EE3401A7-2837-44AB-AC6F-DED3AC626477}" presName="gear1srcNode" presStyleLbl="node1" presStyleIdx="0" presStyleCnt="1"/>
      <dgm:spPr/>
      <dgm:t>
        <a:bodyPr/>
        <a:lstStyle/>
        <a:p>
          <a:endParaRPr lang="en-US"/>
        </a:p>
      </dgm:t>
    </dgm:pt>
    <dgm:pt modelId="{6984F32F-A37A-4207-BC0E-111815DB6ACB}" type="pres">
      <dgm:prSet presAssocID="{EE3401A7-2837-44AB-AC6F-DED3AC626477}" presName="gear1dstNode" presStyleLbl="node1" presStyleIdx="0" presStyleCnt="1"/>
      <dgm:spPr/>
      <dgm:t>
        <a:bodyPr/>
        <a:lstStyle/>
        <a:p>
          <a:endParaRPr lang="en-US"/>
        </a:p>
      </dgm:t>
    </dgm:pt>
    <dgm:pt modelId="{E823E8F2-7F06-4AC0-A6E9-9B0E7820C953}" type="pres">
      <dgm:prSet presAssocID="{FC751C35-DE59-4205-A3DC-9D9D330AC7DC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A50939B3-5D98-4A34-8E12-D46639B30425}" srcId="{773812DB-5956-42C1-BFBF-7DC31199E477}" destId="{EE3401A7-2837-44AB-AC6F-DED3AC626477}" srcOrd="0" destOrd="0" parTransId="{0972AE6A-59F7-424D-919F-9B92C4CA5E72}" sibTransId="{FC751C35-DE59-4205-A3DC-9D9D330AC7DC}"/>
    <dgm:cxn modelId="{A33CADD5-8150-48A8-931C-F5966ED02937}" type="presOf" srcId="{773812DB-5956-42C1-BFBF-7DC31199E477}" destId="{B2BDB25F-EFD3-44A0-A476-9B542E457A5C}" srcOrd="0" destOrd="0" presId="urn:microsoft.com/office/officeart/2005/8/layout/gear1"/>
    <dgm:cxn modelId="{181EF17D-B218-4C11-A327-3D8368CB585E}" type="presOf" srcId="{FC751C35-DE59-4205-A3DC-9D9D330AC7DC}" destId="{E823E8F2-7F06-4AC0-A6E9-9B0E7820C953}" srcOrd="0" destOrd="0" presId="urn:microsoft.com/office/officeart/2005/8/layout/gear1"/>
    <dgm:cxn modelId="{5295D8A4-6101-4FA4-8689-3735F6A1EF29}" type="presOf" srcId="{EE3401A7-2837-44AB-AC6F-DED3AC626477}" destId="{BF4A8F1A-F38A-4E36-97F7-3EFBBA72F52B}" srcOrd="1" destOrd="0" presId="urn:microsoft.com/office/officeart/2005/8/layout/gear1"/>
    <dgm:cxn modelId="{896EED8E-3AE7-48E0-BD5F-0B145FE3AC8D}" type="presOf" srcId="{EE3401A7-2837-44AB-AC6F-DED3AC626477}" destId="{BE4C0EB6-DCEE-4C86-882A-4A0E8D141EB2}" srcOrd="0" destOrd="0" presId="urn:microsoft.com/office/officeart/2005/8/layout/gear1"/>
    <dgm:cxn modelId="{D5DBE8B7-6359-48BE-AA9F-69ECF6E85E7A}" type="presOf" srcId="{EE3401A7-2837-44AB-AC6F-DED3AC626477}" destId="{6984F32F-A37A-4207-BC0E-111815DB6ACB}" srcOrd="2" destOrd="0" presId="urn:microsoft.com/office/officeart/2005/8/layout/gear1"/>
    <dgm:cxn modelId="{9C20AF47-913A-4D0D-BFEB-D2E9197C18A9}" type="presParOf" srcId="{B2BDB25F-EFD3-44A0-A476-9B542E457A5C}" destId="{BE4C0EB6-DCEE-4C86-882A-4A0E8D141EB2}" srcOrd="0" destOrd="0" presId="urn:microsoft.com/office/officeart/2005/8/layout/gear1"/>
    <dgm:cxn modelId="{171CC9AA-FA67-4432-BA4A-5F2BAA2BDE7E}" type="presParOf" srcId="{B2BDB25F-EFD3-44A0-A476-9B542E457A5C}" destId="{BF4A8F1A-F38A-4E36-97F7-3EFBBA72F52B}" srcOrd="1" destOrd="0" presId="urn:microsoft.com/office/officeart/2005/8/layout/gear1"/>
    <dgm:cxn modelId="{E3E8F9C9-C499-485C-9B0C-8A3A4D014CFF}" type="presParOf" srcId="{B2BDB25F-EFD3-44A0-A476-9B542E457A5C}" destId="{6984F32F-A37A-4207-BC0E-111815DB6ACB}" srcOrd="2" destOrd="0" presId="urn:microsoft.com/office/officeart/2005/8/layout/gear1"/>
    <dgm:cxn modelId="{4E889D41-D444-4838-A2BD-DC4C12E591E7}" type="presParOf" srcId="{B2BDB25F-EFD3-44A0-A476-9B542E457A5C}" destId="{E823E8F2-7F06-4AC0-A6E9-9B0E7820C953}" srcOrd="3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5A683E-8AA9-4783-918F-9CFB75625E1F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1434D8-119D-4B03-A440-7A3604C914B2}">
      <dgm:prSet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pPr rtl="1"/>
          <a:r>
            <a:rPr lang="ar-JO" sz="1800" b="0" i="0" dirty="0" smtClean="0">
              <a:solidFill>
                <a:schemeClr val="tx1"/>
              </a:solidFill>
            </a:rPr>
            <a:t>تطبيق توصيات دراسة مخاطر الفساد في القطاع الصحي بخصوص المشتريات والتحويلات والتأمين </a:t>
          </a:r>
          <a:r>
            <a:rPr lang="ar-JO" sz="1800" b="0" i="0" dirty="0" smtClean="0">
              <a:solidFill>
                <a:schemeClr val="tx1"/>
              </a:solidFill>
            </a:rPr>
            <a:t>الصحي</a:t>
          </a:r>
          <a:endParaRPr lang="en-GB" sz="1800" dirty="0">
            <a:solidFill>
              <a:schemeClr val="tx1"/>
            </a:solidFill>
          </a:endParaRPr>
        </a:p>
      </dgm:t>
    </dgm:pt>
    <dgm:pt modelId="{B298487D-FB65-421D-8EFC-798E23193970}" type="parTrans" cxnId="{CC98EE84-FE73-472D-8526-A8016D758EEA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D17BB5E-6E80-42BD-A702-335BEFAB3870}" type="sibTrans" cxnId="{CC98EE84-FE73-472D-8526-A8016D758EEA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0C6F561D-5D38-48F0-86C6-8DD6B857BD76}" type="pres">
      <dgm:prSet presAssocID="{C55A683E-8AA9-4783-918F-9CFB75625E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119747-518D-45AF-AA1B-3680DBB5BE92}" type="pres">
      <dgm:prSet presAssocID="{071434D8-119D-4B03-A440-7A3604C914B2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B4790-9E31-4813-862A-05DE421E5E6D}" type="pres">
      <dgm:prSet presAssocID="{071434D8-119D-4B03-A440-7A3604C914B2}" presName="gear1srcNode" presStyleLbl="node1" presStyleIdx="0" presStyleCnt="1"/>
      <dgm:spPr/>
      <dgm:t>
        <a:bodyPr/>
        <a:lstStyle/>
        <a:p>
          <a:endParaRPr lang="en-US"/>
        </a:p>
      </dgm:t>
    </dgm:pt>
    <dgm:pt modelId="{258814E0-934D-4CF2-90D2-96976BBF0B8B}" type="pres">
      <dgm:prSet presAssocID="{071434D8-119D-4B03-A440-7A3604C914B2}" presName="gear1dstNode" presStyleLbl="node1" presStyleIdx="0" presStyleCnt="1"/>
      <dgm:spPr/>
      <dgm:t>
        <a:bodyPr/>
        <a:lstStyle/>
        <a:p>
          <a:endParaRPr lang="en-US"/>
        </a:p>
      </dgm:t>
    </dgm:pt>
    <dgm:pt modelId="{7523814C-BA2C-45F7-8996-26BE8A500A03}" type="pres">
      <dgm:prSet presAssocID="{AD17BB5E-6E80-42BD-A702-335BEFAB3870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85875985-475E-44DE-BAB1-352073F853D4}" type="presOf" srcId="{071434D8-119D-4B03-A440-7A3604C914B2}" destId="{6F119747-518D-45AF-AA1B-3680DBB5BE92}" srcOrd="0" destOrd="0" presId="urn:microsoft.com/office/officeart/2005/8/layout/gear1"/>
    <dgm:cxn modelId="{275CC06E-722A-471A-ABC9-21242DC3BAE7}" type="presOf" srcId="{C55A683E-8AA9-4783-918F-9CFB75625E1F}" destId="{0C6F561D-5D38-48F0-86C6-8DD6B857BD76}" srcOrd="0" destOrd="0" presId="urn:microsoft.com/office/officeart/2005/8/layout/gear1"/>
    <dgm:cxn modelId="{F599396E-9624-467B-ACFE-6D93071C7380}" type="presOf" srcId="{071434D8-119D-4B03-A440-7A3604C914B2}" destId="{4AAB4790-9E31-4813-862A-05DE421E5E6D}" srcOrd="1" destOrd="0" presId="urn:microsoft.com/office/officeart/2005/8/layout/gear1"/>
    <dgm:cxn modelId="{CC98EE84-FE73-472D-8526-A8016D758EEA}" srcId="{C55A683E-8AA9-4783-918F-9CFB75625E1F}" destId="{071434D8-119D-4B03-A440-7A3604C914B2}" srcOrd="0" destOrd="0" parTransId="{B298487D-FB65-421D-8EFC-798E23193970}" sibTransId="{AD17BB5E-6E80-42BD-A702-335BEFAB3870}"/>
    <dgm:cxn modelId="{CD6CE21F-403B-4EB7-81E1-2E2B49728E15}" type="presOf" srcId="{071434D8-119D-4B03-A440-7A3604C914B2}" destId="{258814E0-934D-4CF2-90D2-96976BBF0B8B}" srcOrd="2" destOrd="0" presId="urn:microsoft.com/office/officeart/2005/8/layout/gear1"/>
    <dgm:cxn modelId="{D42C4473-C0CE-4B5A-80F0-FADEBAEE07D4}" type="presOf" srcId="{AD17BB5E-6E80-42BD-A702-335BEFAB3870}" destId="{7523814C-BA2C-45F7-8996-26BE8A500A03}" srcOrd="0" destOrd="0" presId="urn:microsoft.com/office/officeart/2005/8/layout/gear1"/>
    <dgm:cxn modelId="{AC9D735B-D757-43E2-9C25-9A7E3745925F}" type="presParOf" srcId="{0C6F561D-5D38-48F0-86C6-8DD6B857BD76}" destId="{6F119747-518D-45AF-AA1B-3680DBB5BE92}" srcOrd="0" destOrd="0" presId="urn:microsoft.com/office/officeart/2005/8/layout/gear1"/>
    <dgm:cxn modelId="{E8566F16-A47E-4EFE-B289-EF70F1FA62ED}" type="presParOf" srcId="{0C6F561D-5D38-48F0-86C6-8DD6B857BD76}" destId="{4AAB4790-9E31-4813-862A-05DE421E5E6D}" srcOrd="1" destOrd="0" presId="urn:microsoft.com/office/officeart/2005/8/layout/gear1"/>
    <dgm:cxn modelId="{3AE80F42-92C6-4128-A409-AC758AF339A0}" type="presParOf" srcId="{0C6F561D-5D38-48F0-86C6-8DD6B857BD76}" destId="{258814E0-934D-4CF2-90D2-96976BBF0B8B}" srcOrd="2" destOrd="0" presId="urn:microsoft.com/office/officeart/2005/8/layout/gear1"/>
    <dgm:cxn modelId="{B42F47F7-EF25-4D43-A0B3-15627914F7C9}" type="presParOf" srcId="{0C6F561D-5D38-48F0-86C6-8DD6B857BD76}" destId="{7523814C-BA2C-45F7-8996-26BE8A500A03}" srcOrd="3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6274BA-8F94-4E9D-A7BB-04428C0D3C22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054CD4-AE0B-4E0E-8CF0-6E61ED4D5B54}">
      <dgm:prSet phldrT="[Text]"/>
      <dgm:spPr/>
      <dgm:t>
        <a:bodyPr/>
        <a:lstStyle/>
        <a:p>
          <a:r>
            <a:rPr lang="ar-JO" dirty="0" smtClean="0"/>
            <a:t>التدخل</a:t>
          </a:r>
        </a:p>
        <a:p>
          <a:r>
            <a:rPr lang="ar-JO" dirty="0" smtClean="0"/>
            <a:t>الأول</a:t>
          </a:r>
          <a:endParaRPr lang="en-US" dirty="0"/>
        </a:p>
      </dgm:t>
    </dgm:pt>
    <dgm:pt modelId="{D04D9605-799C-47D3-A970-D64DFA048821}" type="parTrans" cxnId="{4760E01E-F3D3-416C-87CA-203D02156D12}">
      <dgm:prSet/>
      <dgm:spPr/>
      <dgm:t>
        <a:bodyPr/>
        <a:lstStyle/>
        <a:p>
          <a:endParaRPr lang="en-US"/>
        </a:p>
      </dgm:t>
    </dgm:pt>
    <dgm:pt modelId="{3F6DE59B-A540-4C10-A622-25B831634915}" type="sibTrans" cxnId="{4760E01E-F3D3-416C-87CA-203D02156D12}">
      <dgm:prSet/>
      <dgm:spPr/>
      <dgm:t>
        <a:bodyPr/>
        <a:lstStyle/>
        <a:p>
          <a:endParaRPr lang="en-US"/>
        </a:p>
      </dgm:t>
    </dgm:pt>
    <dgm:pt modelId="{E81E008E-69E6-4479-9E48-83B960741977}">
      <dgm:prSet phldrT="[Text]"/>
      <dgm:spPr/>
      <dgm:t>
        <a:bodyPr/>
        <a:lstStyle/>
        <a:p>
          <a:r>
            <a:rPr lang="ar-JO" dirty="0" smtClean="0">
              <a:solidFill>
                <a:schemeClr val="tx1"/>
              </a:solidFill>
            </a:rPr>
            <a:t>حوسبة تقيييم رضا متلقي ومقدمي الخدمات الصحية</a:t>
          </a:r>
          <a:endParaRPr lang="en-US" dirty="0"/>
        </a:p>
      </dgm:t>
    </dgm:pt>
    <dgm:pt modelId="{18E0FE4F-2916-4005-BAA6-3D596C04A1B3}" type="parTrans" cxnId="{2C6BC42A-F502-4C38-80F4-1AD314A084AE}">
      <dgm:prSet/>
      <dgm:spPr/>
      <dgm:t>
        <a:bodyPr/>
        <a:lstStyle/>
        <a:p>
          <a:endParaRPr lang="en-US"/>
        </a:p>
      </dgm:t>
    </dgm:pt>
    <dgm:pt modelId="{812BA511-1A1A-451B-BA3B-D72DA0B3D294}" type="sibTrans" cxnId="{2C6BC42A-F502-4C38-80F4-1AD314A084AE}">
      <dgm:prSet/>
      <dgm:spPr/>
      <dgm:t>
        <a:bodyPr/>
        <a:lstStyle/>
        <a:p>
          <a:endParaRPr lang="en-US"/>
        </a:p>
      </dgm:t>
    </dgm:pt>
    <dgm:pt modelId="{1AE1A6F6-2B84-43E4-8BF6-73314526F81A}">
      <dgm:prSet phldrT="[Text]"/>
      <dgm:spPr/>
      <dgm:t>
        <a:bodyPr/>
        <a:lstStyle/>
        <a:p>
          <a:r>
            <a:rPr lang="ar-JO" dirty="0" smtClean="0"/>
            <a:t>النتيجة</a:t>
          </a:r>
          <a:endParaRPr lang="en-US" dirty="0"/>
        </a:p>
      </dgm:t>
    </dgm:pt>
    <dgm:pt modelId="{69C61A9D-6FCE-4343-87B9-BB32F0325F8D}" type="parTrans" cxnId="{7C145FF6-A1A3-4553-960D-9024D09FF195}">
      <dgm:prSet/>
      <dgm:spPr/>
      <dgm:t>
        <a:bodyPr/>
        <a:lstStyle/>
        <a:p>
          <a:endParaRPr lang="en-US"/>
        </a:p>
      </dgm:t>
    </dgm:pt>
    <dgm:pt modelId="{160E1E90-18BC-453D-B381-CA285A293E41}" type="sibTrans" cxnId="{7C145FF6-A1A3-4553-960D-9024D09FF195}">
      <dgm:prSet/>
      <dgm:spPr/>
      <dgm:t>
        <a:bodyPr/>
        <a:lstStyle/>
        <a:p>
          <a:endParaRPr lang="en-US"/>
        </a:p>
      </dgm:t>
    </dgm:pt>
    <dgm:pt modelId="{F9CFB3C7-5A37-45E6-9A79-307A21723819}">
      <dgm:prSet phldrT="[Text]"/>
      <dgm:spPr/>
      <dgm:t>
        <a:bodyPr/>
        <a:lstStyle/>
        <a:p>
          <a:r>
            <a:rPr lang="ar-JO" dirty="0" smtClean="0"/>
            <a:t>مأسسة عملية تقييم رضا متلقي الخدمة الصحية في كافة المستشفيات الحكومية </a:t>
          </a:r>
          <a:endParaRPr lang="en-US" dirty="0"/>
        </a:p>
      </dgm:t>
    </dgm:pt>
    <dgm:pt modelId="{96F6A413-B28A-4250-A5AD-7B271D1C7EF3}" type="parTrans" cxnId="{1CD1D16A-9B75-4F03-98D0-0E086A9C5633}">
      <dgm:prSet/>
      <dgm:spPr/>
      <dgm:t>
        <a:bodyPr/>
        <a:lstStyle/>
        <a:p>
          <a:endParaRPr lang="en-US"/>
        </a:p>
      </dgm:t>
    </dgm:pt>
    <dgm:pt modelId="{6164AE8B-80DE-4071-B3CA-0EBE49001A96}" type="sibTrans" cxnId="{1CD1D16A-9B75-4F03-98D0-0E086A9C5633}">
      <dgm:prSet/>
      <dgm:spPr/>
      <dgm:t>
        <a:bodyPr/>
        <a:lstStyle/>
        <a:p>
          <a:endParaRPr lang="en-US"/>
        </a:p>
      </dgm:t>
    </dgm:pt>
    <dgm:pt modelId="{2F17E722-3178-4CDA-BDCB-52AE59C00CDC}">
      <dgm:prSet phldrT="[Text]"/>
      <dgm:spPr/>
      <dgm:t>
        <a:bodyPr/>
        <a:lstStyle/>
        <a:p>
          <a:r>
            <a:rPr lang="ar-JO" dirty="0" smtClean="0"/>
            <a:t>الأثر</a:t>
          </a:r>
          <a:endParaRPr lang="en-US" dirty="0"/>
        </a:p>
      </dgm:t>
    </dgm:pt>
    <dgm:pt modelId="{D813C393-A245-4C43-B0E9-72B8CAF4697E}" type="parTrans" cxnId="{AF9479FD-CCA7-4275-B9C4-AD51507FD566}">
      <dgm:prSet/>
      <dgm:spPr/>
      <dgm:t>
        <a:bodyPr/>
        <a:lstStyle/>
        <a:p>
          <a:endParaRPr lang="en-US"/>
        </a:p>
      </dgm:t>
    </dgm:pt>
    <dgm:pt modelId="{D41C2484-C39F-45D1-A3A6-4A56D22C2435}" type="sibTrans" cxnId="{AF9479FD-CCA7-4275-B9C4-AD51507FD566}">
      <dgm:prSet/>
      <dgm:spPr/>
      <dgm:t>
        <a:bodyPr/>
        <a:lstStyle/>
        <a:p>
          <a:endParaRPr lang="en-US"/>
        </a:p>
      </dgm:t>
    </dgm:pt>
    <dgm:pt modelId="{E2917E1D-CBBA-45D8-810A-9FBC8C46402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JO" dirty="0" smtClean="0"/>
            <a:t>تعزيز المسائلة والشفافية </a:t>
          </a:r>
        </a:p>
        <a:p>
          <a:r>
            <a:rPr lang="ar-JO" dirty="0" smtClean="0"/>
            <a:t>تحسين الأداء </a:t>
          </a:r>
          <a:endParaRPr lang="en-US" dirty="0"/>
        </a:p>
      </dgm:t>
    </dgm:pt>
    <dgm:pt modelId="{29766372-8301-487A-8E20-DF3B710207C4}" type="parTrans" cxnId="{01A79945-FA41-4172-87F8-2BFFE707759D}">
      <dgm:prSet/>
      <dgm:spPr/>
      <dgm:t>
        <a:bodyPr/>
        <a:lstStyle/>
        <a:p>
          <a:endParaRPr lang="en-US"/>
        </a:p>
      </dgm:t>
    </dgm:pt>
    <dgm:pt modelId="{F88169D2-975D-4BD1-BDFE-7F0FEC5F5064}" type="sibTrans" cxnId="{01A79945-FA41-4172-87F8-2BFFE707759D}">
      <dgm:prSet/>
      <dgm:spPr/>
      <dgm:t>
        <a:bodyPr/>
        <a:lstStyle/>
        <a:p>
          <a:endParaRPr lang="en-US"/>
        </a:p>
      </dgm:t>
    </dgm:pt>
    <dgm:pt modelId="{2F8E5A64-AF2A-41C0-A102-E0BC998A4024}" type="pres">
      <dgm:prSet presAssocID="{A96274BA-8F94-4E9D-A7BB-04428C0D3C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B7EAF-7CC0-4873-82B1-603841AE8584}" type="pres">
      <dgm:prSet presAssocID="{71054CD4-AE0B-4E0E-8CF0-6E61ED4D5B54}" presName="compNode" presStyleCnt="0"/>
      <dgm:spPr/>
    </dgm:pt>
    <dgm:pt modelId="{D9C21E95-56C3-42C9-B3AC-C88E8DC71C5E}" type="pres">
      <dgm:prSet presAssocID="{71054CD4-AE0B-4E0E-8CF0-6E61ED4D5B54}" presName="noGeometry" presStyleCnt="0"/>
      <dgm:spPr/>
    </dgm:pt>
    <dgm:pt modelId="{1E5834C9-8554-44FE-8425-7304BBE4C7F9}" type="pres">
      <dgm:prSet presAssocID="{71054CD4-AE0B-4E0E-8CF0-6E61ED4D5B54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D8A9-B80D-40F3-9C89-A53D7B456CA6}" type="pres">
      <dgm:prSet presAssocID="{71054CD4-AE0B-4E0E-8CF0-6E61ED4D5B54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3E78582-F158-441D-90B7-5EA8019795D0}" type="pres">
      <dgm:prSet presAssocID="{71054CD4-AE0B-4E0E-8CF0-6E61ED4D5B5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B2F78-3A13-4A92-886B-E57D98B393AD}" type="pres">
      <dgm:prSet presAssocID="{71054CD4-AE0B-4E0E-8CF0-6E61ED4D5B54}" presName="aSpace" presStyleCnt="0"/>
      <dgm:spPr/>
    </dgm:pt>
    <dgm:pt modelId="{BF6B9370-CB9C-4069-AC9C-033B8A23216E}" type="pres">
      <dgm:prSet presAssocID="{1AE1A6F6-2B84-43E4-8BF6-73314526F81A}" presName="compNode" presStyleCnt="0"/>
      <dgm:spPr/>
    </dgm:pt>
    <dgm:pt modelId="{64F26201-A318-4D9E-8863-48B40F95CAC8}" type="pres">
      <dgm:prSet presAssocID="{1AE1A6F6-2B84-43E4-8BF6-73314526F81A}" presName="noGeometry" presStyleCnt="0"/>
      <dgm:spPr/>
    </dgm:pt>
    <dgm:pt modelId="{FD04081A-EEA1-463B-8609-25A40C36DC2A}" type="pres">
      <dgm:prSet presAssocID="{1AE1A6F6-2B84-43E4-8BF6-73314526F81A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7F283-9964-4B79-AE4D-AA009A301DFC}" type="pres">
      <dgm:prSet presAssocID="{1AE1A6F6-2B84-43E4-8BF6-73314526F81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4EF97513-E9C7-4E87-AB84-E9B7459397BF}" type="pres">
      <dgm:prSet presAssocID="{1AE1A6F6-2B84-43E4-8BF6-73314526F81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0A14D-B9CB-43CF-A383-D564C561EE84}" type="pres">
      <dgm:prSet presAssocID="{1AE1A6F6-2B84-43E4-8BF6-73314526F81A}" presName="aSpace" presStyleCnt="0"/>
      <dgm:spPr/>
    </dgm:pt>
    <dgm:pt modelId="{24B52109-94E1-4B43-82CD-8EDBEF16469F}" type="pres">
      <dgm:prSet presAssocID="{2F17E722-3178-4CDA-BDCB-52AE59C00CDC}" presName="compNode" presStyleCnt="0"/>
      <dgm:spPr/>
    </dgm:pt>
    <dgm:pt modelId="{5E32D527-3FC4-4484-848A-71972EDC4129}" type="pres">
      <dgm:prSet presAssocID="{2F17E722-3178-4CDA-BDCB-52AE59C00CDC}" presName="noGeometry" presStyleCnt="0"/>
      <dgm:spPr/>
    </dgm:pt>
    <dgm:pt modelId="{9A9DC57D-0495-4215-83A8-3BF7645D36F6}" type="pres">
      <dgm:prSet presAssocID="{2F17E722-3178-4CDA-BDCB-52AE59C00CDC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CEECB-BB49-4430-8FB8-4A1AF56FD2A8}" type="pres">
      <dgm:prSet presAssocID="{2F17E722-3178-4CDA-BDCB-52AE59C00CDC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F2BBDB06-7871-4E73-9280-9ACCBFCB1F0F}" type="pres">
      <dgm:prSet presAssocID="{2F17E722-3178-4CDA-BDCB-52AE59C00CD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A584A-C580-4882-8712-19C8A1923E68}" type="presOf" srcId="{E2917E1D-CBBA-45D8-810A-9FBC8C46402B}" destId="{9A9DC57D-0495-4215-83A8-3BF7645D36F6}" srcOrd="0" destOrd="0" presId="urn:microsoft.com/office/officeart/2005/8/layout/hProcess6"/>
    <dgm:cxn modelId="{3D8D5F07-221F-4531-A881-672B58D165D5}" type="presOf" srcId="{2F17E722-3178-4CDA-BDCB-52AE59C00CDC}" destId="{F2BBDB06-7871-4E73-9280-9ACCBFCB1F0F}" srcOrd="0" destOrd="0" presId="urn:microsoft.com/office/officeart/2005/8/layout/hProcess6"/>
    <dgm:cxn modelId="{4F5DAAA5-2AC3-4D2A-BA7C-23D9CB8B2E19}" type="presOf" srcId="{E2917E1D-CBBA-45D8-810A-9FBC8C46402B}" destId="{5CECEECB-BB49-4430-8FB8-4A1AF56FD2A8}" srcOrd="1" destOrd="0" presId="urn:microsoft.com/office/officeart/2005/8/layout/hProcess6"/>
    <dgm:cxn modelId="{4760E01E-F3D3-416C-87CA-203D02156D12}" srcId="{A96274BA-8F94-4E9D-A7BB-04428C0D3C22}" destId="{71054CD4-AE0B-4E0E-8CF0-6E61ED4D5B54}" srcOrd="0" destOrd="0" parTransId="{D04D9605-799C-47D3-A970-D64DFA048821}" sibTransId="{3F6DE59B-A540-4C10-A622-25B831634915}"/>
    <dgm:cxn modelId="{1CD1D16A-9B75-4F03-98D0-0E086A9C5633}" srcId="{1AE1A6F6-2B84-43E4-8BF6-73314526F81A}" destId="{F9CFB3C7-5A37-45E6-9A79-307A21723819}" srcOrd="0" destOrd="0" parTransId="{96F6A413-B28A-4250-A5AD-7B271D1C7EF3}" sibTransId="{6164AE8B-80DE-4071-B3CA-0EBE49001A96}"/>
    <dgm:cxn modelId="{7C145FF6-A1A3-4553-960D-9024D09FF195}" srcId="{A96274BA-8F94-4E9D-A7BB-04428C0D3C22}" destId="{1AE1A6F6-2B84-43E4-8BF6-73314526F81A}" srcOrd="1" destOrd="0" parTransId="{69C61A9D-6FCE-4343-87B9-BB32F0325F8D}" sibTransId="{160E1E90-18BC-453D-B381-CA285A293E41}"/>
    <dgm:cxn modelId="{2C491D05-3AFA-4875-AC3E-2BD3DE447518}" type="presOf" srcId="{71054CD4-AE0B-4E0E-8CF0-6E61ED4D5B54}" destId="{B3E78582-F158-441D-90B7-5EA8019795D0}" srcOrd="0" destOrd="0" presId="urn:microsoft.com/office/officeart/2005/8/layout/hProcess6"/>
    <dgm:cxn modelId="{16AFA5ED-6A95-4DAF-9001-36C933776577}" type="presOf" srcId="{F9CFB3C7-5A37-45E6-9A79-307A21723819}" destId="{FD04081A-EEA1-463B-8609-25A40C36DC2A}" srcOrd="0" destOrd="0" presId="urn:microsoft.com/office/officeart/2005/8/layout/hProcess6"/>
    <dgm:cxn modelId="{63C9B6FE-AE54-4697-B1A7-A7A9EB5BC409}" type="presOf" srcId="{F9CFB3C7-5A37-45E6-9A79-307A21723819}" destId="{0587F283-9964-4B79-AE4D-AA009A301DFC}" srcOrd="1" destOrd="0" presId="urn:microsoft.com/office/officeart/2005/8/layout/hProcess6"/>
    <dgm:cxn modelId="{1F0C0B17-CE75-4D2E-B004-3A411F6CE2E9}" type="presOf" srcId="{A96274BA-8F94-4E9D-A7BB-04428C0D3C22}" destId="{2F8E5A64-AF2A-41C0-A102-E0BC998A4024}" srcOrd="0" destOrd="0" presId="urn:microsoft.com/office/officeart/2005/8/layout/hProcess6"/>
    <dgm:cxn modelId="{01A79945-FA41-4172-87F8-2BFFE707759D}" srcId="{2F17E722-3178-4CDA-BDCB-52AE59C00CDC}" destId="{E2917E1D-CBBA-45D8-810A-9FBC8C46402B}" srcOrd="0" destOrd="0" parTransId="{29766372-8301-487A-8E20-DF3B710207C4}" sibTransId="{F88169D2-975D-4BD1-BDFE-7F0FEC5F5064}"/>
    <dgm:cxn modelId="{8C5CB540-14F4-474E-B313-0496260CF68D}" type="presOf" srcId="{E81E008E-69E6-4479-9E48-83B960741977}" destId="{1E5834C9-8554-44FE-8425-7304BBE4C7F9}" srcOrd="0" destOrd="0" presId="urn:microsoft.com/office/officeart/2005/8/layout/hProcess6"/>
    <dgm:cxn modelId="{F38A8A47-9242-4B16-8456-6483F298F6ED}" type="presOf" srcId="{1AE1A6F6-2B84-43E4-8BF6-73314526F81A}" destId="{4EF97513-E9C7-4E87-AB84-E9B7459397BF}" srcOrd="0" destOrd="0" presId="urn:microsoft.com/office/officeart/2005/8/layout/hProcess6"/>
    <dgm:cxn modelId="{AF9479FD-CCA7-4275-B9C4-AD51507FD566}" srcId="{A96274BA-8F94-4E9D-A7BB-04428C0D3C22}" destId="{2F17E722-3178-4CDA-BDCB-52AE59C00CDC}" srcOrd="2" destOrd="0" parTransId="{D813C393-A245-4C43-B0E9-72B8CAF4697E}" sibTransId="{D41C2484-C39F-45D1-A3A6-4A56D22C2435}"/>
    <dgm:cxn modelId="{340BD176-947B-4355-8C8F-7C48C4C3C6C5}" type="presOf" srcId="{E81E008E-69E6-4479-9E48-83B960741977}" destId="{128BD8A9-B80D-40F3-9C89-A53D7B456CA6}" srcOrd="1" destOrd="0" presId="urn:microsoft.com/office/officeart/2005/8/layout/hProcess6"/>
    <dgm:cxn modelId="{2C6BC42A-F502-4C38-80F4-1AD314A084AE}" srcId="{71054CD4-AE0B-4E0E-8CF0-6E61ED4D5B54}" destId="{E81E008E-69E6-4479-9E48-83B960741977}" srcOrd="0" destOrd="0" parTransId="{18E0FE4F-2916-4005-BAA6-3D596C04A1B3}" sibTransId="{812BA511-1A1A-451B-BA3B-D72DA0B3D294}"/>
    <dgm:cxn modelId="{8D0D1660-F5D8-49E7-8684-4E5AABC102DF}" type="presParOf" srcId="{2F8E5A64-AF2A-41C0-A102-E0BC998A4024}" destId="{83BB7EAF-7CC0-4873-82B1-603841AE8584}" srcOrd="0" destOrd="0" presId="urn:microsoft.com/office/officeart/2005/8/layout/hProcess6"/>
    <dgm:cxn modelId="{C16277DB-3982-45FA-9788-D3700E1B0EF2}" type="presParOf" srcId="{83BB7EAF-7CC0-4873-82B1-603841AE8584}" destId="{D9C21E95-56C3-42C9-B3AC-C88E8DC71C5E}" srcOrd="0" destOrd="0" presId="urn:microsoft.com/office/officeart/2005/8/layout/hProcess6"/>
    <dgm:cxn modelId="{B6C2617F-E3D6-4AE0-A10E-4FF2B34A82BE}" type="presParOf" srcId="{83BB7EAF-7CC0-4873-82B1-603841AE8584}" destId="{1E5834C9-8554-44FE-8425-7304BBE4C7F9}" srcOrd="1" destOrd="0" presId="urn:microsoft.com/office/officeart/2005/8/layout/hProcess6"/>
    <dgm:cxn modelId="{54B19C9F-2596-43EA-B4FC-10AA78C28153}" type="presParOf" srcId="{83BB7EAF-7CC0-4873-82B1-603841AE8584}" destId="{128BD8A9-B80D-40F3-9C89-A53D7B456CA6}" srcOrd="2" destOrd="0" presId="urn:microsoft.com/office/officeart/2005/8/layout/hProcess6"/>
    <dgm:cxn modelId="{7F059F7E-82CE-4A35-973F-3F29FB656D5E}" type="presParOf" srcId="{83BB7EAF-7CC0-4873-82B1-603841AE8584}" destId="{B3E78582-F158-441D-90B7-5EA8019795D0}" srcOrd="3" destOrd="0" presId="urn:microsoft.com/office/officeart/2005/8/layout/hProcess6"/>
    <dgm:cxn modelId="{6E14078B-E093-4224-B75C-3825A939A4E8}" type="presParOf" srcId="{2F8E5A64-AF2A-41C0-A102-E0BC998A4024}" destId="{180B2F78-3A13-4A92-886B-E57D98B393AD}" srcOrd="1" destOrd="0" presId="urn:microsoft.com/office/officeart/2005/8/layout/hProcess6"/>
    <dgm:cxn modelId="{219E2A6B-151E-4114-83D2-9602E9E92953}" type="presParOf" srcId="{2F8E5A64-AF2A-41C0-A102-E0BC998A4024}" destId="{BF6B9370-CB9C-4069-AC9C-033B8A23216E}" srcOrd="2" destOrd="0" presId="urn:microsoft.com/office/officeart/2005/8/layout/hProcess6"/>
    <dgm:cxn modelId="{105293C2-9E44-4E52-A923-B76534703477}" type="presParOf" srcId="{BF6B9370-CB9C-4069-AC9C-033B8A23216E}" destId="{64F26201-A318-4D9E-8863-48B40F95CAC8}" srcOrd="0" destOrd="0" presId="urn:microsoft.com/office/officeart/2005/8/layout/hProcess6"/>
    <dgm:cxn modelId="{798712E6-346C-4BB4-8C3C-C331338BC71D}" type="presParOf" srcId="{BF6B9370-CB9C-4069-AC9C-033B8A23216E}" destId="{FD04081A-EEA1-463B-8609-25A40C36DC2A}" srcOrd="1" destOrd="0" presId="urn:microsoft.com/office/officeart/2005/8/layout/hProcess6"/>
    <dgm:cxn modelId="{09EBC3B7-FD53-4E75-A6F0-D6E7D255D9C8}" type="presParOf" srcId="{BF6B9370-CB9C-4069-AC9C-033B8A23216E}" destId="{0587F283-9964-4B79-AE4D-AA009A301DFC}" srcOrd="2" destOrd="0" presId="urn:microsoft.com/office/officeart/2005/8/layout/hProcess6"/>
    <dgm:cxn modelId="{BF620070-F209-4A82-9908-7B2B697307D7}" type="presParOf" srcId="{BF6B9370-CB9C-4069-AC9C-033B8A23216E}" destId="{4EF97513-E9C7-4E87-AB84-E9B7459397BF}" srcOrd="3" destOrd="0" presId="urn:microsoft.com/office/officeart/2005/8/layout/hProcess6"/>
    <dgm:cxn modelId="{7558440E-EEA1-47BF-ACCB-4D778E675CA6}" type="presParOf" srcId="{2F8E5A64-AF2A-41C0-A102-E0BC998A4024}" destId="{9EF0A14D-B9CB-43CF-A383-D564C561EE84}" srcOrd="3" destOrd="0" presId="urn:microsoft.com/office/officeart/2005/8/layout/hProcess6"/>
    <dgm:cxn modelId="{ADFE3B89-5531-4FBF-8037-B95AD487BAEA}" type="presParOf" srcId="{2F8E5A64-AF2A-41C0-A102-E0BC998A4024}" destId="{24B52109-94E1-4B43-82CD-8EDBEF16469F}" srcOrd="4" destOrd="0" presId="urn:microsoft.com/office/officeart/2005/8/layout/hProcess6"/>
    <dgm:cxn modelId="{5A8638EF-BDD5-4E52-8933-5DBD7D28054C}" type="presParOf" srcId="{24B52109-94E1-4B43-82CD-8EDBEF16469F}" destId="{5E32D527-3FC4-4484-848A-71972EDC4129}" srcOrd="0" destOrd="0" presId="urn:microsoft.com/office/officeart/2005/8/layout/hProcess6"/>
    <dgm:cxn modelId="{52AAD0A8-348C-4A2C-85F2-4E4D24409781}" type="presParOf" srcId="{24B52109-94E1-4B43-82CD-8EDBEF16469F}" destId="{9A9DC57D-0495-4215-83A8-3BF7645D36F6}" srcOrd="1" destOrd="0" presId="urn:microsoft.com/office/officeart/2005/8/layout/hProcess6"/>
    <dgm:cxn modelId="{6CDB207D-8863-49EE-986A-F397AC3473B3}" type="presParOf" srcId="{24B52109-94E1-4B43-82CD-8EDBEF16469F}" destId="{5CECEECB-BB49-4430-8FB8-4A1AF56FD2A8}" srcOrd="2" destOrd="0" presId="urn:microsoft.com/office/officeart/2005/8/layout/hProcess6"/>
    <dgm:cxn modelId="{38146332-71C6-4667-80FE-D6683DD58712}" type="presParOf" srcId="{24B52109-94E1-4B43-82CD-8EDBEF16469F}" destId="{F2BBDB06-7871-4E73-9280-9ACCBFCB1F0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6274BA-8F94-4E9D-A7BB-04428C0D3C22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054CD4-AE0B-4E0E-8CF0-6E61ED4D5B54}">
      <dgm:prSet phldrT="[Text]"/>
      <dgm:spPr/>
      <dgm:t>
        <a:bodyPr/>
        <a:lstStyle/>
        <a:p>
          <a:r>
            <a:rPr lang="ar-JO" dirty="0" smtClean="0"/>
            <a:t>التدخل</a:t>
          </a:r>
        </a:p>
        <a:p>
          <a:r>
            <a:rPr lang="ar-JO" dirty="0" smtClean="0"/>
            <a:t>الثاني</a:t>
          </a:r>
          <a:endParaRPr lang="en-US" dirty="0"/>
        </a:p>
      </dgm:t>
    </dgm:pt>
    <dgm:pt modelId="{D04D9605-799C-47D3-A970-D64DFA048821}" type="parTrans" cxnId="{4760E01E-F3D3-416C-87CA-203D02156D12}">
      <dgm:prSet/>
      <dgm:spPr/>
      <dgm:t>
        <a:bodyPr/>
        <a:lstStyle/>
        <a:p>
          <a:endParaRPr lang="en-US"/>
        </a:p>
      </dgm:t>
    </dgm:pt>
    <dgm:pt modelId="{3F6DE59B-A540-4C10-A622-25B831634915}" type="sibTrans" cxnId="{4760E01E-F3D3-416C-87CA-203D02156D12}">
      <dgm:prSet/>
      <dgm:spPr/>
      <dgm:t>
        <a:bodyPr/>
        <a:lstStyle/>
        <a:p>
          <a:endParaRPr lang="en-US"/>
        </a:p>
      </dgm:t>
    </dgm:pt>
    <dgm:pt modelId="{E81E008E-69E6-4479-9E48-83B960741977}">
      <dgm:prSet phldrT="[Text]" custT="1"/>
      <dgm:spPr/>
      <dgm:t>
        <a:bodyPr/>
        <a:lstStyle/>
        <a:p>
          <a:pPr algn="just" rtl="1"/>
          <a:r>
            <a:rPr lang="ar-JO" sz="2000" dirty="0" smtClean="0"/>
            <a:t>تشكيل المجالس الإستشارية لكل مستشفى</a:t>
          </a:r>
          <a:endParaRPr lang="en-US" sz="2000" dirty="0"/>
        </a:p>
      </dgm:t>
    </dgm:pt>
    <dgm:pt modelId="{18E0FE4F-2916-4005-BAA6-3D596C04A1B3}" type="parTrans" cxnId="{2C6BC42A-F502-4C38-80F4-1AD314A084AE}">
      <dgm:prSet/>
      <dgm:spPr/>
      <dgm:t>
        <a:bodyPr/>
        <a:lstStyle/>
        <a:p>
          <a:endParaRPr lang="en-US"/>
        </a:p>
      </dgm:t>
    </dgm:pt>
    <dgm:pt modelId="{812BA511-1A1A-451B-BA3B-D72DA0B3D294}" type="sibTrans" cxnId="{2C6BC42A-F502-4C38-80F4-1AD314A084AE}">
      <dgm:prSet/>
      <dgm:spPr/>
      <dgm:t>
        <a:bodyPr/>
        <a:lstStyle/>
        <a:p>
          <a:endParaRPr lang="en-US"/>
        </a:p>
      </dgm:t>
    </dgm:pt>
    <dgm:pt modelId="{1AE1A6F6-2B84-43E4-8BF6-73314526F81A}">
      <dgm:prSet phldrT="[Text]"/>
      <dgm:spPr/>
      <dgm:t>
        <a:bodyPr/>
        <a:lstStyle/>
        <a:p>
          <a:r>
            <a:rPr lang="ar-JO" dirty="0" smtClean="0"/>
            <a:t>النتيجة</a:t>
          </a:r>
          <a:endParaRPr lang="en-US" dirty="0"/>
        </a:p>
      </dgm:t>
    </dgm:pt>
    <dgm:pt modelId="{69C61A9D-6FCE-4343-87B9-BB32F0325F8D}" type="parTrans" cxnId="{7C145FF6-A1A3-4553-960D-9024D09FF195}">
      <dgm:prSet/>
      <dgm:spPr/>
      <dgm:t>
        <a:bodyPr/>
        <a:lstStyle/>
        <a:p>
          <a:endParaRPr lang="en-US"/>
        </a:p>
      </dgm:t>
    </dgm:pt>
    <dgm:pt modelId="{160E1E90-18BC-453D-B381-CA285A293E41}" type="sibTrans" cxnId="{7C145FF6-A1A3-4553-960D-9024D09FF195}">
      <dgm:prSet/>
      <dgm:spPr/>
      <dgm:t>
        <a:bodyPr/>
        <a:lstStyle/>
        <a:p>
          <a:endParaRPr lang="en-US"/>
        </a:p>
      </dgm:t>
    </dgm:pt>
    <dgm:pt modelId="{F9CFB3C7-5A37-45E6-9A79-307A21723819}">
      <dgm:prSet phldrT="[Text]" custT="1"/>
      <dgm:spPr/>
      <dgm:t>
        <a:bodyPr/>
        <a:lstStyle/>
        <a:p>
          <a:pPr marL="0" marR="0" indent="0" algn="just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JO" sz="2000" dirty="0" smtClean="0"/>
            <a:t>تعزيز المشاركة المجتمعية </a:t>
          </a:r>
          <a:endParaRPr lang="en-US" sz="2000" dirty="0" smtClean="0"/>
        </a:p>
        <a:p>
          <a:pPr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dirty="0"/>
        </a:p>
      </dgm:t>
    </dgm:pt>
    <dgm:pt modelId="{96F6A413-B28A-4250-A5AD-7B271D1C7EF3}" type="parTrans" cxnId="{1CD1D16A-9B75-4F03-98D0-0E086A9C5633}">
      <dgm:prSet/>
      <dgm:spPr/>
      <dgm:t>
        <a:bodyPr/>
        <a:lstStyle/>
        <a:p>
          <a:endParaRPr lang="en-US"/>
        </a:p>
      </dgm:t>
    </dgm:pt>
    <dgm:pt modelId="{6164AE8B-80DE-4071-B3CA-0EBE49001A96}" type="sibTrans" cxnId="{1CD1D16A-9B75-4F03-98D0-0E086A9C5633}">
      <dgm:prSet/>
      <dgm:spPr/>
      <dgm:t>
        <a:bodyPr/>
        <a:lstStyle/>
        <a:p>
          <a:endParaRPr lang="en-US"/>
        </a:p>
      </dgm:t>
    </dgm:pt>
    <dgm:pt modelId="{2F17E722-3178-4CDA-BDCB-52AE59C00CDC}">
      <dgm:prSet phldrT="[Text]"/>
      <dgm:spPr/>
      <dgm:t>
        <a:bodyPr/>
        <a:lstStyle/>
        <a:p>
          <a:r>
            <a:rPr lang="ar-JO" dirty="0" smtClean="0"/>
            <a:t>الأثر</a:t>
          </a:r>
          <a:endParaRPr lang="en-US" dirty="0"/>
        </a:p>
      </dgm:t>
    </dgm:pt>
    <dgm:pt modelId="{D813C393-A245-4C43-B0E9-72B8CAF4697E}" type="parTrans" cxnId="{AF9479FD-CCA7-4275-B9C4-AD51507FD566}">
      <dgm:prSet/>
      <dgm:spPr/>
      <dgm:t>
        <a:bodyPr/>
        <a:lstStyle/>
        <a:p>
          <a:endParaRPr lang="en-US"/>
        </a:p>
      </dgm:t>
    </dgm:pt>
    <dgm:pt modelId="{D41C2484-C39F-45D1-A3A6-4A56D22C2435}" type="sibTrans" cxnId="{AF9479FD-CCA7-4275-B9C4-AD51507FD566}">
      <dgm:prSet/>
      <dgm:spPr/>
      <dgm:t>
        <a:bodyPr/>
        <a:lstStyle/>
        <a:p>
          <a:endParaRPr lang="en-US"/>
        </a:p>
      </dgm:t>
    </dgm:pt>
    <dgm:pt modelId="{E2917E1D-CBBA-45D8-810A-9FBC8C46402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JO" sz="1800" dirty="0" smtClean="0"/>
            <a:t>تعزيز المسائلة والشفافية </a:t>
          </a:r>
        </a:p>
        <a:p>
          <a:pPr rtl="1"/>
          <a:r>
            <a:rPr lang="ar-JO" sz="1800" dirty="0" smtClean="0"/>
            <a:t>تحسين الأداء </a:t>
          </a:r>
          <a:endParaRPr lang="en-US" sz="1800" dirty="0"/>
        </a:p>
      </dgm:t>
    </dgm:pt>
    <dgm:pt modelId="{29766372-8301-487A-8E20-DF3B710207C4}" type="parTrans" cxnId="{01A79945-FA41-4172-87F8-2BFFE707759D}">
      <dgm:prSet/>
      <dgm:spPr/>
      <dgm:t>
        <a:bodyPr/>
        <a:lstStyle/>
        <a:p>
          <a:endParaRPr lang="en-US"/>
        </a:p>
      </dgm:t>
    </dgm:pt>
    <dgm:pt modelId="{F88169D2-975D-4BD1-BDFE-7F0FEC5F5064}" type="sibTrans" cxnId="{01A79945-FA41-4172-87F8-2BFFE707759D}">
      <dgm:prSet/>
      <dgm:spPr/>
      <dgm:t>
        <a:bodyPr/>
        <a:lstStyle/>
        <a:p>
          <a:endParaRPr lang="en-US"/>
        </a:p>
      </dgm:t>
    </dgm:pt>
    <dgm:pt modelId="{2F8E5A64-AF2A-41C0-A102-E0BC998A4024}" type="pres">
      <dgm:prSet presAssocID="{A96274BA-8F94-4E9D-A7BB-04428C0D3C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B7EAF-7CC0-4873-82B1-603841AE8584}" type="pres">
      <dgm:prSet presAssocID="{71054CD4-AE0B-4E0E-8CF0-6E61ED4D5B54}" presName="compNode" presStyleCnt="0"/>
      <dgm:spPr/>
    </dgm:pt>
    <dgm:pt modelId="{D9C21E95-56C3-42C9-B3AC-C88E8DC71C5E}" type="pres">
      <dgm:prSet presAssocID="{71054CD4-AE0B-4E0E-8CF0-6E61ED4D5B54}" presName="noGeometry" presStyleCnt="0"/>
      <dgm:spPr/>
    </dgm:pt>
    <dgm:pt modelId="{1E5834C9-8554-44FE-8425-7304BBE4C7F9}" type="pres">
      <dgm:prSet presAssocID="{71054CD4-AE0B-4E0E-8CF0-6E61ED4D5B54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D8A9-B80D-40F3-9C89-A53D7B456CA6}" type="pres">
      <dgm:prSet presAssocID="{71054CD4-AE0B-4E0E-8CF0-6E61ED4D5B54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3E78582-F158-441D-90B7-5EA8019795D0}" type="pres">
      <dgm:prSet presAssocID="{71054CD4-AE0B-4E0E-8CF0-6E61ED4D5B5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B2F78-3A13-4A92-886B-E57D98B393AD}" type="pres">
      <dgm:prSet presAssocID="{71054CD4-AE0B-4E0E-8CF0-6E61ED4D5B54}" presName="aSpace" presStyleCnt="0"/>
      <dgm:spPr/>
    </dgm:pt>
    <dgm:pt modelId="{BF6B9370-CB9C-4069-AC9C-033B8A23216E}" type="pres">
      <dgm:prSet presAssocID="{1AE1A6F6-2B84-43E4-8BF6-73314526F81A}" presName="compNode" presStyleCnt="0"/>
      <dgm:spPr/>
    </dgm:pt>
    <dgm:pt modelId="{64F26201-A318-4D9E-8863-48B40F95CAC8}" type="pres">
      <dgm:prSet presAssocID="{1AE1A6F6-2B84-43E4-8BF6-73314526F81A}" presName="noGeometry" presStyleCnt="0"/>
      <dgm:spPr/>
    </dgm:pt>
    <dgm:pt modelId="{FD04081A-EEA1-463B-8609-25A40C36DC2A}" type="pres">
      <dgm:prSet presAssocID="{1AE1A6F6-2B84-43E4-8BF6-73314526F81A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7F283-9964-4B79-AE4D-AA009A301DFC}" type="pres">
      <dgm:prSet presAssocID="{1AE1A6F6-2B84-43E4-8BF6-73314526F81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4EF97513-E9C7-4E87-AB84-E9B7459397BF}" type="pres">
      <dgm:prSet presAssocID="{1AE1A6F6-2B84-43E4-8BF6-73314526F81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0A14D-B9CB-43CF-A383-D564C561EE84}" type="pres">
      <dgm:prSet presAssocID="{1AE1A6F6-2B84-43E4-8BF6-73314526F81A}" presName="aSpace" presStyleCnt="0"/>
      <dgm:spPr/>
    </dgm:pt>
    <dgm:pt modelId="{24B52109-94E1-4B43-82CD-8EDBEF16469F}" type="pres">
      <dgm:prSet presAssocID="{2F17E722-3178-4CDA-BDCB-52AE59C00CDC}" presName="compNode" presStyleCnt="0"/>
      <dgm:spPr/>
    </dgm:pt>
    <dgm:pt modelId="{5E32D527-3FC4-4484-848A-71972EDC4129}" type="pres">
      <dgm:prSet presAssocID="{2F17E722-3178-4CDA-BDCB-52AE59C00CDC}" presName="noGeometry" presStyleCnt="0"/>
      <dgm:spPr/>
    </dgm:pt>
    <dgm:pt modelId="{9A9DC57D-0495-4215-83A8-3BF7645D36F6}" type="pres">
      <dgm:prSet presAssocID="{2F17E722-3178-4CDA-BDCB-52AE59C00CDC}" presName="childTextVisible" presStyleLbl="bgAccFollowNode1" presStyleIdx="2" presStyleCnt="3" custLinFactNeighborX="-927" custLinFactNeighborY="2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CEECB-BB49-4430-8FB8-4A1AF56FD2A8}" type="pres">
      <dgm:prSet presAssocID="{2F17E722-3178-4CDA-BDCB-52AE59C00CDC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F2BBDB06-7871-4E73-9280-9ACCBFCB1F0F}" type="pres">
      <dgm:prSet presAssocID="{2F17E722-3178-4CDA-BDCB-52AE59C00CD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A584A-C580-4882-8712-19C8A1923E68}" type="presOf" srcId="{E2917E1D-CBBA-45D8-810A-9FBC8C46402B}" destId="{9A9DC57D-0495-4215-83A8-3BF7645D36F6}" srcOrd="0" destOrd="0" presId="urn:microsoft.com/office/officeart/2005/8/layout/hProcess6"/>
    <dgm:cxn modelId="{3D8D5F07-221F-4531-A881-672B58D165D5}" type="presOf" srcId="{2F17E722-3178-4CDA-BDCB-52AE59C00CDC}" destId="{F2BBDB06-7871-4E73-9280-9ACCBFCB1F0F}" srcOrd="0" destOrd="0" presId="urn:microsoft.com/office/officeart/2005/8/layout/hProcess6"/>
    <dgm:cxn modelId="{4F5DAAA5-2AC3-4D2A-BA7C-23D9CB8B2E19}" type="presOf" srcId="{E2917E1D-CBBA-45D8-810A-9FBC8C46402B}" destId="{5CECEECB-BB49-4430-8FB8-4A1AF56FD2A8}" srcOrd="1" destOrd="0" presId="urn:microsoft.com/office/officeart/2005/8/layout/hProcess6"/>
    <dgm:cxn modelId="{4760E01E-F3D3-416C-87CA-203D02156D12}" srcId="{A96274BA-8F94-4E9D-A7BB-04428C0D3C22}" destId="{71054CD4-AE0B-4E0E-8CF0-6E61ED4D5B54}" srcOrd="0" destOrd="0" parTransId="{D04D9605-799C-47D3-A970-D64DFA048821}" sibTransId="{3F6DE59B-A540-4C10-A622-25B831634915}"/>
    <dgm:cxn modelId="{1CD1D16A-9B75-4F03-98D0-0E086A9C5633}" srcId="{1AE1A6F6-2B84-43E4-8BF6-73314526F81A}" destId="{F9CFB3C7-5A37-45E6-9A79-307A21723819}" srcOrd="0" destOrd="0" parTransId="{96F6A413-B28A-4250-A5AD-7B271D1C7EF3}" sibTransId="{6164AE8B-80DE-4071-B3CA-0EBE49001A96}"/>
    <dgm:cxn modelId="{7C145FF6-A1A3-4553-960D-9024D09FF195}" srcId="{A96274BA-8F94-4E9D-A7BB-04428C0D3C22}" destId="{1AE1A6F6-2B84-43E4-8BF6-73314526F81A}" srcOrd="1" destOrd="0" parTransId="{69C61A9D-6FCE-4343-87B9-BB32F0325F8D}" sibTransId="{160E1E90-18BC-453D-B381-CA285A293E41}"/>
    <dgm:cxn modelId="{2C491D05-3AFA-4875-AC3E-2BD3DE447518}" type="presOf" srcId="{71054CD4-AE0B-4E0E-8CF0-6E61ED4D5B54}" destId="{B3E78582-F158-441D-90B7-5EA8019795D0}" srcOrd="0" destOrd="0" presId="urn:microsoft.com/office/officeart/2005/8/layout/hProcess6"/>
    <dgm:cxn modelId="{16AFA5ED-6A95-4DAF-9001-36C933776577}" type="presOf" srcId="{F9CFB3C7-5A37-45E6-9A79-307A21723819}" destId="{FD04081A-EEA1-463B-8609-25A40C36DC2A}" srcOrd="0" destOrd="0" presId="urn:microsoft.com/office/officeart/2005/8/layout/hProcess6"/>
    <dgm:cxn modelId="{63C9B6FE-AE54-4697-B1A7-A7A9EB5BC409}" type="presOf" srcId="{F9CFB3C7-5A37-45E6-9A79-307A21723819}" destId="{0587F283-9964-4B79-AE4D-AA009A301DFC}" srcOrd="1" destOrd="0" presId="urn:microsoft.com/office/officeart/2005/8/layout/hProcess6"/>
    <dgm:cxn modelId="{1F0C0B17-CE75-4D2E-B004-3A411F6CE2E9}" type="presOf" srcId="{A96274BA-8F94-4E9D-A7BB-04428C0D3C22}" destId="{2F8E5A64-AF2A-41C0-A102-E0BC998A4024}" srcOrd="0" destOrd="0" presId="urn:microsoft.com/office/officeart/2005/8/layout/hProcess6"/>
    <dgm:cxn modelId="{01A79945-FA41-4172-87F8-2BFFE707759D}" srcId="{2F17E722-3178-4CDA-BDCB-52AE59C00CDC}" destId="{E2917E1D-CBBA-45D8-810A-9FBC8C46402B}" srcOrd="0" destOrd="0" parTransId="{29766372-8301-487A-8E20-DF3B710207C4}" sibTransId="{F88169D2-975D-4BD1-BDFE-7F0FEC5F5064}"/>
    <dgm:cxn modelId="{8C5CB540-14F4-474E-B313-0496260CF68D}" type="presOf" srcId="{E81E008E-69E6-4479-9E48-83B960741977}" destId="{1E5834C9-8554-44FE-8425-7304BBE4C7F9}" srcOrd="0" destOrd="0" presId="urn:microsoft.com/office/officeart/2005/8/layout/hProcess6"/>
    <dgm:cxn modelId="{F38A8A47-9242-4B16-8456-6483F298F6ED}" type="presOf" srcId="{1AE1A6F6-2B84-43E4-8BF6-73314526F81A}" destId="{4EF97513-E9C7-4E87-AB84-E9B7459397BF}" srcOrd="0" destOrd="0" presId="urn:microsoft.com/office/officeart/2005/8/layout/hProcess6"/>
    <dgm:cxn modelId="{AF9479FD-CCA7-4275-B9C4-AD51507FD566}" srcId="{A96274BA-8F94-4E9D-A7BB-04428C0D3C22}" destId="{2F17E722-3178-4CDA-BDCB-52AE59C00CDC}" srcOrd="2" destOrd="0" parTransId="{D813C393-A245-4C43-B0E9-72B8CAF4697E}" sibTransId="{D41C2484-C39F-45D1-A3A6-4A56D22C2435}"/>
    <dgm:cxn modelId="{340BD176-947B-4355-8C8F-7C48C4C3C6C5}" type="presOf" srcId="{E81E008E-69E6-4479-9E48-83B960741977}" destId="{128BD8A9-B80D-40F3-9C89-A53D7B456CA6}" srcOrd="1" destOrd="0" presId="urn:microsoft.com/office/officeart/2005/8/layout/hProcess6"/>
    <dgm:cxn modelId="{2C6BC42A-F502-4C38-80F4-1AD314A084AE}" srcId="{71054CD4-AE0B-4E0E-8CF0-6E61ED4D5B54}" destId="{E81E008E-69E6-4479-9E48-83B960741977}" srcOrd="0" destOrd="0" parTransId="{18E0FE4F-2916-4005-BAA6-3D596C04A1B3}" sibTransId="{812BA511-1A1A-451B-BA3B-D72DA0B3D294}"/>
    <dgm:cxn modelId="{8D0D1660-F5D8-49E7-8684-4E5AABC102DF}" type="presParOf" srcId="{2F8E5A64-AF2A-41C0-A102-E0BC998A4024}" destId="{83BB7EAF-7CC0-4873-82B1-603841AE8584}" srcOrd="0" destOrd="0" presId="urn:microsoft.com/office/officeart/2005/8/layout/hProcess6"/>
    <dgm:cxn modelId="{C16277DB-3982-45FA-9788-D3700E1B0EF2}" type="presParOf" srcId="{83BB7EAF-7CC0-4873-82B1-603841AE8584}" destId="{D9C21E95-56C3-42C9-B3AC-C88E8DC71C5E}" srcOrd="0" destOrd="0" presId="urn:microsoft.com/office/officeart/2005/8/layout/hProcess6"/>
    <dgm:cxn modelId="{B6C2617F-E3D6-4AE0-A10E-4FF2B34A82BE}" type="presParOf" srcId="{83BB7EAF-7CC0-4873-82B1-603841AE8584}" destId="{1E5834C9-8554-44FE-8425-7304BBE4C7F9}" srcOrd="1" destOrd="0" presId="urn:microsoft.com/office/officeart/2005/8/layout/hProcess6"/>
    <dgm:cxn modelId="{54B19C9F-2596-43EA-B4FC-10AA78C28153}" type="presParOf" srcId="{83BB7EAF-7CC0-4873-82B1-603841AE8584}" destId="{128BD8A9-B80D-40F3-9C89-A53D7B456CA6}" srcOrd="2" destOrd="0" presId="urn:microsoft.com/office/officeart/2005/8/layout/hProcess6"/>
    <dgm:cxn modelId="{7F059F7E-82CE-4A35-973F-3F29FB656D5E}" type="presParOf" srcId="{83BB7EAF-7CC0-4873-82B1-603841AE8584}" destId="{B3E78582-F158-441D-90B7-5EA8019795D0}" srcOrd="3" destOrd="0" presId="urn:microsoft.com/office/officeart/2005/8/layout/hProcess6"/>
    <dgm:cxn modelId="{6E14078B-E093-4224-B75C-3825A939A4E8}" type="presParOf" srcId="{2F8E5A64-AF2A-41C0-A102-E0BC998A4024}" destId="{180B2F78-3A13-4A92-886B-E57D98B393AD}" srcOrd="1" destOrd="0" presId="urn:microsoft.com/office/officeart/2005/8/layout/hProcess6"/>
    <dgm:cxn modelId="{219E2A6B-151E-4114-83D2-9602E9E92953}" type="presParOf" srcId="{2F8E5A64-AF2A-41C0-A102-E0BC998A4024}" destId="{BF6B9370-CB9C-4069-AC9C-033B8A23216E}" srcOrd="2" destOrd="0" presId="urn:microsoft.com/office/officeart/2005/8/layout/hProcess6"/>
    <dgm:cxn modelId="{105293C2-9E44-4E52-A923-B76534703477}" type="presParOf" srcId="{BF6B9370-CB9C-4069-AC9C-033B8A23216E}" destId="{64F26201-A318-4D9E-8863-48B40F95CAC8}" srcOrd="0" destOrd="0" presId="urn:microsoft.com/office/officeart/2005/8/layout/hProcess6"/>
    <dgm:cxn modelId="{798712E6-346C-4BB4-8C3C-C331338BC71D}" type="presParOf" srcId="{BF6B9370-CB9C-4069-AC9C-033B8A23216E}" destId="{FD04081A-EEA1-463B-8609-25A40C36DC2A}" srcOrd="1" destOrd="0" presId="urn:microsoft.com/office/officeart/2005/8/layout/hProcess6"/>
    <dgm:cxn modelId="{09EBC3B7-FD53-4E75-A6F0-D6E7D255D9C8}" type="presParOf" srcId="{BF6B9370-CB9C-4069-AC9C-033B8A23216E}" destId="{0587F283-9964-4B79-AE4D-AA009A301DFC}" srcOrd="2" destOrd="0" presId="urn:microsoft.com/office/officeart/2005/8/layout/hProcess6"/>
    <dgm:cxn modelId="{BF620070-F209-4A82-9908-7B2B697307D7}" type="presParOf" srcId="{BF6B9370-CB9C-4069-AC9C-033B8A23216E}" destId="{4EF97513-E9C7-4E87-AB84-E9B7459397BF}" srcOrd="3" destOrd="0" presId="urn:microsoft.com/office/officeart/2005/8/layout/hProcess6"/>
    <dgm:cxn modelId="{7558440E-EEA1-47BF-ACCB-4D778E675CA6}" type="presParOf" srcId="{2F8E5A64-AF2A-41C0-A102-E0BC998A4024}" destId="{9EF0A14D-B9CB-43CF-A383-D564C561EE84}" srcOrd="3" destOrd="0" presId="urn:microsoft.com/office/officeart/2005/8/layout/hProcess6"/>
    <dgm:cxn modelId="{ADFE3B89-5531-4FBF-8037-B95AD487BAEA}" type="presParOf" srcId="{2F8E5A64-AF2A-41C0-A102-E0BC998A4024}" destId="{24B52109-94E1-4B43-82CD-8EDBEF16469F}" srcOrd="4" destOrd="0" presId="urn:microsoft.com/office/officeart/2005/8/layout/hProcess6"/>
    <dgm:cxn modelId="{5A8638EF-BDD5-4E52-8933-5DBD7D28054C}" type="presParOf" srcId="{24B52109-94E1-4B43-82CD-8EDBEF16469F}" destId="{5E32D527-3FC4-4484-848A-71972EDC4129}" srcOrd="0" destOrd="0" presId="urn:microsoft.com/office/officeart/2005/8/layout/hProcess6"/>
    <dgm:cxn modelId="{52AAD0A8-348C-4A2C-85F2-4E4D24409781}" type="presParOf" srcId="{24B52109-94E1-4B43-82CD-8EDBEF16469F}" destId="{9A9DC57D-0495-4215-83A8-3BF7645D36F6}" srcOrd="1" destOrd="0" presId="urn:microsoft.com/office/officeart/2005/8/layout/hProcess6"/>
    <dgm:cxn modelId="{6CDB207D-8863-49EE-986A-F397AC3473B3}" type="presParOf" srcId="{24B52109-94E1-4B43-82CD-8EDBEF16469F}" destId="{5CECEECB-BB49-4430-8FB8-4A1AF56FD2A8}" srcOrd="2" destOrd="0" presId="urn:microsoft.com/office/officeart/2005/8/layout/hProcess6"/>
    <dgm:cxn modelId="{38146332-71C6-4667-80FE-D6683DD58712}" type="presParOf" srcId="{24B52109-94E1-4B43-82CD-8EDBEF16469F}" destId="{F2BBDB06-7871-4E73-9280-9ACCBFCB1F0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BD7B5D-7B25-4C31-9DFA-7A0A4C0E9F2B}">
      <dsp:nvSpPr>
        <dsp:cNvPr id="0" name=""/>
        <dsp:cNvSpPr/>
      </dsp:nvSpPr>
      <dsp:spPr>
        <a:xfrm>
          <a:off x="6853" y="1081197"/>
          <a:ext cx="1904044" cy="1904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400" b="1" kern="1200" dirty="0" smtClean="0"/>
            <a:t>تحديث وتطوير الهيكل التنظيمي لوزارة الصحة</a:t>
          </a:r>
          <a:endParaRPr lang="en-GB" sz="1400" b="1" kern="1200" dirty="0"/>
        </a:p>
      </dsp:txBody>
      <dsp:txXfrm>
        <a:off x="6853" y="1081197"/>
        <a:ext cx="1904044" cy="1904044"/>
      </dsp:txXfrm>
    </dsp:sp>
    <dsp:sp modelId="{6E0EE8B4-23FA-4AE9-B72C-9788FC1DB946}">
      <dsp:nvSpPr>
        <dsp:cNvPr id="0" name=""/>
        <dsp:cNvSpPr/>
      </dsp:nvSpPr>
      <dsp:spPr>
        <a:xfrm>
          <a:off x="2065506" y="1481047"/>
          <a:ext cx="1104345" cy="110434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/>
        </a:p>
      </dsp:txBody>
      <dsp:txXfrm>
        <a:off x="2065506" y="1481047"/>
        <a:ext cx="1104345" cy="1104345"/>
      </dsp:txXfrm>
    </dsp:sp>
    <dsp:sp modelId="{CD97A8F5-8312-4383-9699-0ED7CD154B02}">
      <dsp:nvSpPr>
        <dsp:cNvPr id="0" name=""/>
        <dsp:cNvSpPr/>
      </dsp:nvSpPr>
      <dsp:spPr>
        <a:xfrm>
          <a:off x="3324460" y="1081197"/>
          <a:ext cx="1904044" cy="1904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400" b="1" i="0" kern="1200" dirty="0" smtClean="0"/>
            <a:t>عمل مسابقات ونشر اعلانات توظيف حسب الأصول ضمن اجراءات التسكين والترقيات</a:t>
          </a:r>
          <a:endParaRPr lang="en-GB" sz="1400" b="1" kern="1200" dirty="0"/>
        </a:p>
      </dsp:txBody>
      <dsp:txXfrm>
        <a:off x="3324460" y="1081197"/>
        <a:ext cx="1904044" cy="1904044"/>
      </dsp:txXfrm>
    </dsp:sp>
    <dsp:sp modelId="{D7B8FEF8-1755-41AF-A174-7CC1F9A9DCD9}">
      <dsp:nvSpPr>
        <dsp:cNvPr id="0" name=""/>
        <dsp:cNvSpPr/>
      </dsp:nvSpPr>
      <dsp:spPr>
        <a:xfrm>
          <a:off x="5383114" y="1481047"/>
          <a:ext cx="1104345" cy="110434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50" b="1" kern="1200"/>
        </a:p>
      </dsp:txBody>
      <dsp:txXfrm>
        <a:off x="5383114" y="1481047"/>
        <a:ext cx="1104345" cy="1104345"/>
      </dsp:txXfrm>
    </dsp:sp>
    <dsp:sp modelId="{599079AE-7A71-4E16-B676-210A3884427E}">
      <dsp:nvSpPr>
        <dsp:cNvPr id="0" name=""/>
        <dsp:cNvSpPr/>
      </dsp:nvSpPr>
      <dsp:spPr>
        <a:xfrm>
          <a:off x="6642068" y="1081197"/>
          <a:ext cx="1904044" cy="1904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400" b="1" kern="1200" dirty="0" smtClean="0"/>
            <a:t>تشكيل اللجان القانونية والإدارية المختصة لمراجعة الأنظمة والإجراءات المتعلقة بعمليات الترقيات وتعيينات وظائف الفئة العليا.</a:t>
          </a:r>
          <a:br>
            <a:rPr lang="ar-JO" sz="1400" b="1" kern="1200" dirty="0" smtClean="0"/>
          </a:br>
          <a:endParaRPr lang="en-GB" sz="1400" b="1" kern="1200" dirty="0"/>
        </a:p>
      </dsp:txBody>
      <dsp:txXfrm>
        <a:off x="6642068" y="1081197"/>
        <a:ext cx="1904044" cy="1904044"/>
      </dsp:txXfrm>
    </dsp:sp>
    <dsp:sp modelId="{9EB083C9-4F2E-41A1-8621-770F93905EF0}">
      <dsp:nvSpPr>
        <dsp:cNvPr id="0" name=""/>
        <dsp:cNvSpPr/>
      </dsp:nvSpPr>
      <dsp:spPr>
        <a:xfrm>
          <a:off x="8700721" y="1481047"/>
          <a:ext cx="1104345" cy="110434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/>
        </a:p>
      </dsp:txBody>
      <dsp:txXfrm>
        <a:off x="8700721" y="1481047"/>
        <a:ext cx="1104345" cy="1104345"/>
      </dsp:txXfrm>
    </dsp:sp>
    <dsp:sp modelId="{8B16AA70-1419-4585-97C1-03E97410537D}">
      <dsp:nvSpPr>
        <dsp:cNvPr id="0" name=""/>
        <dsp:cNvSpPr/>
      </dsp:nvSpPr>
      <dsp:spPr>
        <a:xfrm>
          <a:off x="9959675" y="1081197"/>
          <a:ext cx="1904044" cy="190404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400" b="1" kern="1200" dirty="0" smtClean="0"/>
            <a:t>تحسين فاعلية الأداء </a:t>
          </a:r>
          <a:r>
            <a:rPr lang="ar-JO" sz="1400" b="1" kern="1200" dirty="0" smtClean="0">
              <a:solidFill>
                <a:srgbClr val="FF0000"/>
              </a:solidFill>
            </a:rPr>
            <a:t>زيادة الكفاءة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400" b="1" kern="1200" dirty="0" smtClean="0"/>
            <a:t>تعزيز النزاهة </a:t>
          </a:r>
          <a:r>
            <a:rPr lang="ar-JO" sz="1400" b="1" kern="1200" dirty="0" smtClean="0">
              <a:solidFill>
                <a:srgbClr val="FF0000"/>
              </a:solidFill>
            </a:rPr>
            <a:t>والشفافية</a:t>
          </a:r>
          <a:r>
            <a:rPr lang="ar-JO" sz="1400" b="1" kern="1200" dirty="0" smtClean="0"/>
            <a:t>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400" b="1" kern="1200" dirty="0" smtClean="0"/>
            <a:t>تقليل المحسوبية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400" b="1" kern="1200" dirty="0" smtClean="0">
              <a:solidFill>
                <a:srgbClr val="FF0000"/>
              </a:solidFill>
            </a:rPr>
            <a:t>إدخال خدمات جديدة </a:t>
          </a:r>
          <a:endParaRPr lang="en-GB" sz="1400" b="1" kern="1200" dirty="0">
            <a:solidFill>
              <a:srgbClr val="FF0000"/>
            </a:solidFill>
          </a:endParaRPr>
        </a:p>
      </dsp:txBody>
      <dsp:txXfrm>
        <a:off x="9959675" y="1081197"/>
        <a:ext cx="1904044" cy="190404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834C9-8554-44FE-8425-7304BBE4C7F9}">
      <dsp:nvSpPr>
        <dsp:cNvPr id="0" name=""/>
        <dsp:cNvSpPr/>
      </dsp:nvSpPr>
      <dsp:spPr>
        <a:xfrm>
          <a:off x="675906" y="0"/>
          <a:ext cx="2952822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/>
            <a:t>تغيير موعد العطاء</a:t>
          </a:r>
          <a:endParaRPr lang="en-US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/>
            <a:t>لجان متخصصة لوضع التكلفة التقديرية 	</a:t>
          </a:r>
          <a:endParaRPr lang="en-US" sz="1800" kern="1200" dirty="0"/>
        </a:p>
      </dsp:txBody>
      <dsp:txXfrm>
        <a:off x="1414111" y="0"/>
        <a:ext cx="2214616" cy="2394066"/>
      </dsp:txXfrm>
    </dsp:sp>
    <dsp:sp modelId="{B3E78582-F158-441D-90B7-5EA8019795D0}">
      <dsp:nvSpPr>
        <dsp:cNvPr id="0" name=""/>
        <dsp:cNvSpPr/>
      </dsp:nvSpPr>
      <dsp:spPr>
        <a:xfrm>
          <a:off x="98208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التدخل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الأول</a:t>
          </a:r>
          <a:endParaRPr lang="en-US" sz="2800" kern="1200" dirty="0"/>
        </a:p>
      </dsp:txBody>
      <dsp:txXfrm>
        <a:off x="98208" y="512330"/>
        <a:ext cx="1369405" cy="1369405"/>
      </dsp:txXfrm>
    </dsp:sp>
    <dsp:sp modelId="{FD04081A-EEA1-463B-8609-25A40C36DC2A}">
      <dsp:nvSpPr>
        <dsp:cNvPr id="0" name=""/>
        <dsp:cNvSpPr/>
      </dsp:nvSpPr>
      <dsp:spPr>
        <a:xfrm>
          <a:off x="4487832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kern="1200" dirty="0" smtClean="0"/>
            <a:t>تخفيض ملايين الشواكل من قيمة العطاء السنوية</a:t>
          </a:r>
          <a:endParaRPr lang="en-US" sz="2000" kern="1200" dirty="0"/>
        </a:p>
      </dsp:txBody>
      <dsp:txXfrm>
        <a:off x="5172535" y="0"/>
        <a:ext cx="2054108" cy="2394066"/>
      </dsp:txXfrm>
    </dsp:sp>
    <dsp:sp modelId="{4EF97513-E9C7-4E87-AB84-E9B7459397BF}">
      <dsp:nvSpPr>
        <dsp:cNvPr id="0" name=""/>
        <dsp:cNvSpPr/>
      </dsp:nvSpPr>
      <dsp:spPr>
        <a:xfrm>
          <a:off x="3803129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النتيجة</a:t>
          </a:r>
          <a:endParaRPr lang="en-US" sz="2800" kern="1200" dirty="0"/>
        </a:p>
      </dsp:txBody>
      <dsp:txXfrm>
        <a:off x="3803129" y="512330"/>
        <a:ext cx="1369405" cy="1369405"/>
      </dsp:txXfrm>
    </dsp:sp>
    <dsp:sp modelId="{9A9DC57D-0495-4215-83A8-3BF7645D36F6}">
      <dsp:nvSpPr>
        <dsp:cNvPr id="0" name=""/>
        <dsp:cNvSpPr/>
      </dsp:nvSpPr>
      <dsp:spPr>
        <a:xfrm>
          <a:off x="8085748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/>
            <a:t>إستغلال الموارد</a:t>
          </a:r>
          <a:endParaRPr lang="en-US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/>
            <a:t>ترشيد الإنفاق</a:t>
          </a:r>
          <a:endParaRPr lang="en-US" sz="1800" kern="1200" dirty="0"/>
        </a:p>
      </dsp:txBody>
      <dsp:txXfrm>
        <a:off x="8770451" y="0"/>
        <a:ext cx="2054108" cy="2394066"/>
      </dsp:txXfrm>
    </dsp:sp>
    <dsp:sp modelId="{F2BBDB06-7871-4E73-9280-9ACCBFCB1F0F}">
      <dsp:nvSpPr>
        <dsp:cNvPr id="0" name=""/>
        <dsp:cNvSpPr/>
      </dsp:nvSpPr>
      <dsp:spPr>
        <a:xfrm>
          <a:off x="7401046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الأثر</a:t>
          </a:r>
          <a:endParaRPr lang="en-US" sz="2800" kern="1200" dirty="0"/>
        </a:p>
      </dsp:txBody>
      <dsp:txXfrm>
        <a:off x="7401046" y="512330"/>
        <a:ext cx="1369405" cy="136940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834C9-8554-44FE-8425-7304BBE4C7F9}">
      <dsp:nvSpPr>
        <dsp:cNvPr id="0" name=""/>
        <dsp:cNvSpPr/>
      </dsp:nvSpPr>
      <dsp:spPr>
        <a:xfrm>
          <a:off x="513209" y="0"/>
          <a:ext cx="3105237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bg1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just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400" kern="1200" dirty="0" smtClean="0"/>
            <a:t>نشر العطاء على المنصات الالكترونية </a:t>
          </a:r>
          <a:r>
            <a:rPr lang="ar-JO" sz="1200" kern="1200" dirty="0" smtClean="0"/>
            <a:t>(بوابة الشراء الالكترونية، موقع اللوازم العامة– وزارة المالية)</a:t>
          </a:r>
          <a:endParaRPr lang="en-US" sz="1400" kern="1200" dirty="0"/>
        </a:p>
        <a:p>
          <a:pPr marL="114300" lvl="1" indent="-114300" algn="just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400" kern="1200" dirty="0" smtClean="0"/>
            <a:t>فتح العطاء بمشاركة وحضور الشركات	</a:t>
          </a:r>
          <a:endParaRPr lang="en-US" sz="1400" kern="1200" dirty="0"/>
        </a:p>
      </dsp:txBody>
      <dsp:txXfrm>
        <a:off x="1289518" y="0"/>
        <a:ext cx="2328927" cy="2394066"/>
      </dsp:txXfrm>
    </dsp:sp>
    <dsp:sp modelId="{B3E78582-F158-441D-90B7-5EA8019795D0}">
      <dsp:nvSpPr>
        <dsp:cNvPr id="0" name=""/>
        <dsp:cNvSpPr/>
      </dsp:nvSpPr>
      <dsp:spPr>
        <a:xfrm>
          <a:off x="113589" y="512330"/>
          <a:ext cx="1199517" cy="136940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>
              <a:solidFill>
                <a:schemeClr val="tx1"/>
              </a:solidFill>
            </a:rPr>
            <a:t>التدخل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>
              <a:solidFill>
                <a:schemeClr val="tx1"/>
              </a:solidFill>
            </a:rPr>
            <a:t>الثاني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13589" y="512330"/>
        <a:ext cx="1199517" cy="1369405"/>
      </dsp:txXfrm>
    </dsp:sp>
    <dsp:sp modelId="{FD04081A-EEA1-463B-8609-25A40C36DC2A}">
      <dsp:nvSpPr>
        <dsp:cNvPr id="0" name=""/>
        <dsp:cNvSpPr/>
      </dsp:nvSpPr>
      <dsp:spPr>
        <a:xfrm>
          <a:off x="4492070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kern="1200" dirty="0" smtClean="0"/>
            <a:t>تعزيز الشفافية في عملية الشراء</a:t>
          </a:r>
          <a:endParaRPr lang="en-US" sz="2000" kern="1200" dirty="0"/>
        </a:p>
      </dsp:txBody>
      <dsp:txXfrm>
        <a:off x="5176772" y="0"/>
        <a:ext cx="2054108" cy="2394066"/>
      </dsp:txXfrm>
    </dsp:sp>
    <dsp:sp modelId="{4EF97513-E9C7-4E87-AB84-E9B7459397BF}">
      <dsp:nvSpPr>
        <dsp:cNvPr id="0" name=""/>
        <dsp:cNvSpPr/>
      </dsp:nvSpPr>
      <dsp:spPr>
        <a:xfrm>
          <a:off x="3807367" y="512330"/>
          <a:ext cx="1369405" cy="13694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النتيجة</a:t>
          </a:r>
          <a:endParaRPr lang="en-US" sz="2800" kern="1200" dirty="0"/>
        </a:p>
      </dsp:txBody>
      <dsp:txXfrm>
        <a:off x="3807367" y="512330"/>
        <a:ext cx="1369405" cy="1369405"/>
      </dsp:txXfrm>
    </dsp:sp>
    <dsp:sp modelId="{9A9DC57D-0495-4215-83A8-3BF7645D36F6}">
      <dsp:nvSpPr>
        <dsp:cNvPr id="0" name=""/>
        <dsp:cNvSpPr/>
      </dsp:nvSpPr>
      <dsp:spPr>
        <a:xfrm>
          <a:off x="8087579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/>
            <a:t>تعزيز المسائلة والشفافية </a:t>
          </a:r>
          <a:endParaRPr lang="en-US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/>
            <a:t>تحسين الأداء </a:t>
          </a:r>
          <a:endParaRPr lang="en-US" sz="1800" kern="1200" dirty="0"/>
        </a:p>
      </dsp:txBody>
      <dsp:txXfrm>
        <a:off x="8772282" y="0"/>
        <a:ext cx="2054108" cy="2394066"/>
      </dsp:txXfrm>
    </dsp:sp>
    <dsp:sp modelId="{F2BBDB06-7871-4E73-9280-9ACCBFCB1F0F}">
      <dsp:nvSpPr>
        <dsp:cNvPr id="0" name=""/>
        <dsp:cNvSpPr/>
      </dsp:nvSpPr>
      <dsp:spPr>
        <a:xfrm>
          <a:off x="7402876" y="512330"/>
          <a:ext cx="1369405" cy="1369405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>
              <a:solidFill>
                <a:schemeClr val="tx1"/>
              </a:solidFill>
            </a:rPr>
            <a:t>الأثر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402876" y="512330"/>
        <a:ext cx="1369405" cy="136940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834C9-8554-44FE-8425-7304BBE4C7F9}">
      <dsp:nvSpPr>
        <dsp:cNvPr id="0" name=""/>
        <dsp:cNvSpPr/>
      </dsp:nvSpPr>
      <dsp:spPr>
        <a:xfrm>
          <a:off x="643121" y="0"/>
          <a:ext cx="2952822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600" kern="1200" dirty="0" smtClean="0"/>
            <a:t>تعميم قانون تضارب المصالح </a:t>
          </a:r>
          <a:endParaRPr lang="en-US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600" kern="1200" dirty="0" smtClean="0"/>
            <a:t>الحفاظ على سرية تقييمات اللجان الفنية للعطاءات</a:t>
          </a:r>
          <a:endParaRPr lang="en-US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600" kern="1200" dirty="0" smtClean="0"/>
            <a:t>تعزيز الرقابة والتدقيق	</a:t>
          </a:r>
          <a:endParaRPr lang="en-US" sz="1600" kern="1200" dirty="0"/>
        </a:p>
      </dsp:txBody>
      <dsp:txXfrm>
        <a:off x="1381326" y="0"/>
        <a:ext cx="2214616" cy="2394066"/>
      </dsp:txXfrm>
    </dsp:sp>
    <dsp:sp modelId="{B3E78582-F158-441D-90B7-5EA8019795D0}">
      <dsp:nvSpPr>
        <dsp:cNvPr id="0" name=""/>
        <dsp:cNvSpPr/>
      </dsp:nvSpPr>
      <dsp:spPr>
        <a:xfrm>
          <a:off x="65423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التدخل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الثالث</a:t>
          </a:r>
          <a:endParaRPr lang="en-US" sz="2800" kern="1200" dirty="0"/>
        </a:p>
      </dsp:txBody>
      <dsp:txXfrm>
        <a:off x="65423" y="512330"/>
        <a:ext cx="1369405" cy="1369405"/>
      </dsp:txXfrm>
    </dsp:sp>
    <dsp:sp modelId="{FD04081A-EEA1-463B-8609-25A40C36DC2A}">
      <dsp:nvSpPr>
        <dsp:cNvPr id="0" name=""/>
        <dsp:cNvSpPr/>
      </dsp:nvSpPr>
      <dsp:spPr>
        <a:xfrm>
          <a:off x="4453966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 smtClean="0"/>
            <a:t>تعزيز الرقابة والالتزام بتطبيق القانون </a:t>
          </a:r>
          <a:endParaRPr lang="en-US" sz="1600" kern="1200" dirty="0"/>
        </a:p>
      </dsp:txBody>
      <dsp:txXfrm>
        <a:off x="5138669" y="0"/>
        <a:ext cx="2054108" cy="2394066"/>
      </dsp:txXfrm>
    </dsp:sp>
    <dsp:sp modelId="{4EF97513-E9C7-4E87-AB84-E9B7459397BF}">
      <dsp:nvSpPr>
        <dsp:cNvPr id="0" name=""/>
        <dsp:cNvSpPr/>
      </dsp:nvSpPr>
      <dsp:spPr>
        <a:xfrm>
          <a:off x="3769263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النتيجة</a:t>
          </a:r>
          <a:endParaRPr lang="en-US" sz="2800" kern="1200" dirty="0"/>
        </a:p>
      </dsp:txBody>
      <dsp:txXfrm>
        <a:off x="3769263" y="512330"/>
        <a:ext cx="1369405" cy="1369405"/>
      </dsp:txXfrm>
    </dsp:sp>
    <dsp:sp modelId="{9A9DC57D-0495-4215-83A8-3BF7645D36F6}">
      <dsp:nvSpPr>
        <dsp:cNvPr id="0" name=""/>
        <dsp:cNvSpPr/>
      </dsp:nvSpPr>
      <dsp:spPr>
        <a:xfrm>
          <a:off x="8050800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600" kern="1200" dirty="0" smtClean="0"/>
            <a:t>تعزيز المسائلة والشفافية </a:t>
          </a:r>
          <a:endParaRPr lang="en-US" sz="16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/>
            <a:t>تحسين الأداء </a:t>
          </a:r>
          <a:endParaRPr lang="en-US" sz="1800" kern="1200" dirty="0"/>
        </a:p>
      </dsp:txBody>
      <dsp:txXfrm>
        <a:off x="8735503" y="0"/>
        <a:ext cx="2054108" cy="2394066"/>
      </dsp:txXfrm>
    </dsp:sp>
    <dsp:sp modelId="{F2BBDB06-7871-4E73-9280-9ACCBFCB1F0F}">
      <dsp:nvSpPr>
        <dsp:cNvPr id="0" name=""/>
        <dsp:cNvSpPr/>
      </dsp:nvSpPr>
      <dsp:spPr>
        <a:xfrm>
          <a:off x="7366098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الأثر</a:t>
          </a:r>
          <a:endParaRPr lang="en-US" sz="2800" kern="1200" dirty="0"/>
        </a:p>
      </dsp:txBody>
      <dsp:txXfrm>
        <a:off x="7366098" y="512330"/>
        <a:ext cx="1369405" cy="136940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834C9-8554-44FE-8425-7304BBE4C7F9}">
      <dsp:nvSpPr>
        <dsp:cNvPr id="0" name=""/>
        <dsp:cNvSpPr/>
      </dsp:nvSpPr>
      <dsp:spPr>
        <a:xfrm>
          <a:off x="802039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bg1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700" kern="1200" dirty="0" smtClean="0"/>
            <a:t>تحديث قائمة الأدوية الأساسية</a:t>
          </a:r>
          <a:endParaRPr lang="en-US" sz="1700" kern="1200" dirty="0"/>
        </a:p>
      </dsp:txBody>
      <dsp:txXfrm>
        <a:off x="1486741" y="0"/>
        <a:ext cx="2054108" cy="2394066"/>
      </dsp:txXfrm>
    </dsp:sp>
    <dsp:sp modelId="{B3E78582-F158-441D-90B7-5EA8019795D0}">
      <dsp:nvSpPr>
        <dsp:cNvPr id="0" name=""/>
        <dsp:cNvSpPr/>
      </dsp:nvSpPr>
      <dsp:spPr>
        <a:xfrm>
          <a:off x="117336" y="512330"/>
          <a:ext cx="1369405" cy="136940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>
              <a:solidFill>
                <a:schemeClr val="tx1"/>
              </a:solidFill>
            </a:rPr>
            <a:t>التدخل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>
              <a:solidFill>
                <a:schemeClr val="tx1"/>
              </a:solidFill>
            </a:rPr>
            <a:t>الرابع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17336" y="512330"/>
        <a:ext cx="1369405" cy="1369405"/>
      </dsp:txXfrm>
    </dsp:sp>
    <dsp:sp modelId="{FD04081A-EEA1-463B-8609-25A40C36DC2A}">
      <dsp:nvSpPr>
        <dsp:cNvPr id="0" name=""/>
        <dsp:cNvSpPr/>
      </dsp:nvSpPr>
      <dsp:spPr>
        <a:xfrm>
          <a:off x="4400463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171450" lvl="1" indent="-171450" algn="just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700" kern="1200" dirty="0" smtClean="0"/>
            <a:t>توفير المزيد من أنواع الأدوية في القطاع الحكومي</a:t>
          </a:r>
          <a:endParaRPr lang="en-US" sz="1700" kern="1200" dirty="0"/>
        </a:p>
        <a:p>
          <a:pPr marL="171450" lvl="1" indent="-171450" algn="just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700" kern="1200" dirty="0" smtClean="0"/>
            <a:t>تخفيض من تكلفة تحويلات شراء الخدمة</a:t>
          </a:r>
          <a:endParaRPr lang="en-US" sz="1700" kern="1200" dirty="0"/>
        </a:p>
      </dsp:txBody>
      <dsp:txXfrm>
        <a:off x="5085166" y="0"/>
        <a:ext cx="2054108" cy="2394066"/>
      </dsp:txXfrm>
    </dsp:sp>
    <dsp:sp modelId="{4EF97513-E9C7-4E87-AB84-E9B7459397BF}">
      <dsp:nvSpPr>
        <dsp:cNvPr id="0" name=""/>
        <dsp:cNvSpPr/>
      </dsp:nvSpPr>
      <dsp:spPr>
        <a:xfrm>
          <a:off x="3715760" y="512330"/>
          <a:ext cx="1369405" cy="13694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النتيجة</a:t>
          </a:r>
          <a:endParaRPr lang="en-US" sz="2800" kern="1200" dirty="0"/>
        </a:p>
      </dsp:txBody>
      <dsp:txXfrm>
        <a:off x="3715760" y="512330"/>
        <a:ext cx="1369405" cy="1369405"/>
      </dsp:txXfrm>
    </dsp:sp>
    <dsp:sp modelId="{9A9DC57D-0495-4215-83A8-3BF7645D36F6}">
      <dsp:nvSpPr>
        <dsp:cNvPr id="0" name=""/>
        <dsp:cNvSpPr/>
      </dsp:nvSpPr>
      <dsp:spPr>
        <a:xfrm>
          <a:off x="7998888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/>
            <a:t>إستغلال الموارد</a:t>
          </a:r>
          <a:endParaRPr lang="en-US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/>
            <a:t>ترشيد الإنفاق</a:t>
          </a:r>
          <a:endParaRPr lang="en-US" sz="1800" kern="1200" dirty="0"/>
        </a:p>
      </dsp:txBody>
      <dsp:txXfrm>
        <a:off x="8683591" y="0"/>
        <a:ext cx="2054108" cy="2394066"/>
      </dsp:txXfrm>
    </dsp:sp>
    <dsp:sp modelId="{F2BBDB06-7871-4E73-9280-9ACCBFCB1F0F}">
      <dsp:nvSpPr>
        <dsp:cNvPr id="0" name=""/>
        <dsp:cNvSpPr/>
      </dsp:nvSpPr>
      <dsp:spPr>
        <a:xfrm>
          <a:off x="7314185" y="512330"/>
          <a:ext cx="1369405" cy="1369405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>
              <a:solidFill>
                <a:schemeClr val="tx1"/>
              </a:solidFill>
            </a:rPr>
            <a:t>الأثر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314185" y="512330"/>
        <a:ext cx="1369405" cy="136940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834C9-8554-44FE-8425-7304BBE4C7F9}">
      <dsp:nvSpPr>
        <dsp:cNvPr id="0" name=""/>
        <dsp:cNvSpPr/>
      </dsp:nvSpPr>
      <dsp:spPr>
        <a:xfrm>
          <a:off x="802039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/>
            <a:t>تشكيل لجنة عليا برئاسة وكيل الوزارة</a:t>
          </a:r>
          <a:endParaRPr lang="en-US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/>
            <a:t>تحليل البيانات2021 	</a:t>
          </a:r>
          <a:endParaRPr lang="en-US" sz="1800" kern="1200" dirty="0"/>
        </a:p>
      </dsp:txBody>
      <dsp:txXfrm>
        <a:off x="1486741" y="0"/>
        <a:ext cx="2054108" cy="2394066"/>
      </dsp:txXfrm>
    </dsp:sp>
    <dsp:sp modelId="{B3E78582-F158-441D-90B7-5EA8019795D0}">
      <dsp:nvSpPr>
        <dsp:cNvPr id="0" name=""/>
        <dsp:cNvSpPr/>
      </dsp:nvSpPr>
      <dsp:spPr>
        <a:xfrm>
          <a:off x="117336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التدخل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الأول</a:t>
          </a:r>
          <a:endParaRPr lang="en-US" sz="2800" kern="1200" dirty="0"/>
        </a:p>
      </dsp:txBody>
      <dsp:txXfrm>
        <a:off x="117336" y="512330"/>
        <a:ext cx="1369405" cy="1369405"/>
      </dsp:txXfrm>
    </dsp:sp>
    <dsp:sp modelId="{FD04081A-EEA1-463B-8609-25A40C36DC2A}">
      <dsp:nvSpPr>
        <dsp:cNvPr id="0" name=""/>
        <dsp:cNvSpPr/>
      </dsp:nvSpPr>
      <dsp:spPr>
        <a:xfrm>
          <a:off x="4400463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2000" kern="1200" dirty="0" smtClean="0"/>
            <a:t>لجنة للترميز</a:t>
          </a:r>
          <a:endParaRPr lang="en-US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2000" kern="1200" dirty="0" smtClean="0"/>
            <a:t>لجنة لدراسة الأسعار</a:t>
          </a:r>
          <a:endParaRPr lang="en-US" sz="2000" kern="1200" dirty="0"/>
        </a:p>
      </dsp:txBody>
      <dsp:txXfrm>
        <a:off x="5085166" y="0"/>
        <a:ext cx="2054108" cy="2394066"/>
      </dsp:txXfrm>
    </dsp:sp>
    <dsp:sp modelId="{4EF97513-E9C7-4E87-AB84-E9B7459397BF}">
      <dsp:nvSpPr>
        <dsp:cNvPr id="0" name=""/>
        <dsp:cNvSpPr/>
      </dsp:nvSpPr>
      <dsp:spPr>
        <a:xfrm>
          <a:off x="3715760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النتيجة</a:t>
          </a:r>
          <a:endParaRPr lang="en-US" sz="2800" kern="1200" dirty="0"/>
        </a:p>
      </dsp:txBody>
      <dsp:txXfrm>
        <a:off x="3715760" y="512330"/>
        <a:ext cx="1369405" cy="1369405"/>
      </dsp:txXfrm>
    </dsp:sp>
    <dsp:sp modelId="{9A9DC57D-0495-4215-83A8-3BF7645D36F6}">
      <dsp:nvSpPr>
        <dsp:cNvPr id="0" name=""/>
        <dsp:cNvSpPr/>
      </dsp:nvSpPr>
      <dsp:spPr>
        <a:xfrm>
          <a:off x="7998888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/>
            <a:t>تعزيز الشفافية</a:t>
          </a:r>
          <a:endParaRPr lang="en-US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/>
            <a:t>ترشيد الإنفاق</a:t>
          </a:r>
          <a:endParaRPr lang="en-US" sz="1800" kern="1200" dirty="0"/>
        </a:p>
      </dsp:txBody>
      <dsp:txXfrm>
        <a:off x="8683591" y="0"/>
        <a:ext cx="2054108" cy="2394066"/>
      </dsp:txXfrm>
    </dsp:sp>
    <dsp:sp modelId="{F2BBDB06-7871-4E73-9280-9ACCBFCB1F0F}">
      <dsp:nvSpPr>
        <dsp:cNvPr id="0" name=""/>
        <dsp:cNvSpPr/>
      </dsp:nvSpPr>
      <dsp:spPr>
        <a:xfrm>
          <a:off x="7314185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الأثر</a:t>
          </a:r>
          <a:endParaRPr lang="en-US" sz="2800" kern="1200" dirty="0"/>
        </a:p>
      </dsp:txBody>
      <dsp:txXfrm>
        <a:off x="7314185" y="512330"/>
        <a:ext cx="1369405" cy="136940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834C9-8554-44FE-8425-7304BBE4C7F9}">
      <dsp:nvSpPr>
        <dsp:cNvPr id="0" name=""/>
        <dsp:cNvSpPr/>
      </dsp:nvSpPr>
      <dsp:spPr>
        <a:xfrm>
          <a:off x="802039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800" kern="1200" dirty="0" smtClean="0">
              <a:solidFill>
                <a:schemeClr val="tx1"/>
              </a:solidFill>
            </a:rPr>
            <a:t>مراجعة مستمرة لإتفاقيات شراء الخدمة مع القطاع الخاص</a:t>
          </a:r>
          <a:r>
            <a:rPr lang="ar-JO" sz="2400" kern="1200" dirty="0" smtClean="0">
              <a:solidFill>
                <a:schemeClr val="tx1"/>
              </a:solidFill>
            </a:rPr>
            <a:t>	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486741" y="0"/>
        <a:ext cx="2054108" cy="2394066"/>
      </dsp:txXfrm>
    </dsp:sp>
    <dsp:sp modelId="{B3E78582-F158-441D-90B7-5EA8019795D0}">
      <dsp:nvSpPr>
        <dsp:cNvPr id="0" name=""/>
        <dsp:cNvSpPr/>
      </dsp:nvSpPr>
      <dsp:spPr>
        <a:xfrm>
          <a:off x="117336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>
              <a:solidFill>
                <a:schemeClr val="tx1"/>
              </a:solidFill>
            </a:rPr>
            <a:t>التدخل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>
              <a:solidFill>
                <a:schemeClr val="tx1"/>
              </a:solidFill>
            </a:rPr>
            <a:t>الثاني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17336" y="512330"/>
        <a:ext cx="1369405" cy="1369405"/>
      </dsp:txXfrm>
    </dsp:sp>
    <dsp:sp modelId="{FD04081A-EEA1-463B-8609-25A40C36DC2A}">
      <dsp:nvSpPr>
        <dsp:cNvPr id="0" name=""/>
        <dsp:cNvSpPr/>
      </dsp:nvSpPr>
      <dsp:spPr>
        <a:xfrm>
          <a:off x="4366584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kern="1200" dirty="0" smtClean="0">
              <a:solidFill>
                <a:schemeClr val="tx1"/>
              </a:solidFill>
            </a:rPr>
            <a:t>السعي الى توحيد وتخفيض الأسعار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51287" y="0"/>
        <a:ext cx="2054108" cy="2394066"/>
      </dsp:txXfrm>
    </dsp:sp>
    <dsp:sp modelId="{4EF97513-E9C7-4E87-AB84-E9B7459397BF}">
      <dsp:nvSpPr>
        <dsp:cNvPr id="0" name=""/>
        <dsp:cNvSpPr/>
      </dsp:nvSpPr>
      <dsp:spPr>
        <a:xfrm>
          <a:off x="3715760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>
              <a:solidFill>
                <a:schemeClr val="tx1"/>
              </a:solidFill>
            </a:rPr>
            <a:t>النتيجة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715760" y="512330"/>
        <a:ext cx="1369405" cy="1369405"/>
      </dsp:txXfrm>
    </dsp:sp>
    <dsp:sp modelId="{9A9DC57D-0495-4215-83A8-3BF7645D36F6}">
      <dsp:nvSpPr>
        <dsp:cNvPr id="0" name=""/>
        <dsp:cNvSpPr/>
      </dsp:nvSpPr>
      <dsp:spPr>
        <a:xfrm>
          <a:off x="7998888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>
              <a:solidFill>
                <a:schemeClr val="tx1"/>
              </a:solidFill>
            </a:rPr>
            <a:t>تعزيز الشفافية</a:t>
          </a:r>
          <a:endParaRPr lang="en-US" sz="2200" kern="1200" dirty="0">
            <a:solidFill>
              <a:schemeClr val="tx1"/>
            </a:solidFill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800" kern="1200" dirty="0" smtClean="0">
              <a:solidFill>
                <a:schemeClr val="tx1"/>
              </a:solidFill>
            </a:rPr>
            <a:t>ترشيد الإنفاق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683591" y="0"/>
        <a:ext cx="2054108" cy="2394066"/>
      </dsp:txXfrm>
    </dsp:sp>
    <dsp:sp modelId="{F2BBDB06-7871-4E73-9280-9ACCBFCB1F0F}">
      <dsp:nvSpPr>
        <dsp:cNvPr id="0" name=""/>
        <dsp:cNvSpPr/>
      </dsp:nvSpPr>
      <dsp:spPr>
        <a:xfrm>
          <a:off x="7314185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>
              <a:solidFill>
                <a:schemeClr val="tx1"/>
              </a:solidFill>
            </a:rPr>
            <a:t>الأثر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314185" y="512330"/>
        <a:ext cx="1369405" cy="136940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834C9-8554-44FE-8425-7304BBE4C7F9}">
      <dsp:nvSpPr>
        <dsp:cNvPr id="0" name=""/>
        <dsp:cNvSpPr/>
      </dsp:nvSpPr>
      <dsp:spPr>
        <a:xfrm>
          <a:off x="1525986" y="0"/>
          <a:ext cx="2200453" cy="192347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300" kern="1200" dirty="0" smtClean="0"/>
            <a:t>تعديل نظام مهنة الصيدلة</a:t>
          </a:r>
          <a:endParaRPr lang="en-US" sz="1300" kern="1200" dirty="0"/>
        </a:p>
        <a:p>
          <a:pPr marL="114300" lvl="1" indent="-114300" algn="just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300" kern="1200" dirty="0" smtClean="0"/>
            <a:t>تعديل تعليمات تسعير الأدوية</a:t>
          </a:r>
          <a:endParaRPr lang="en-US" sz="1300" kern="1200" dirty="0"/>
        </a:p>
        <a:p>
          <a:pPr marL="114300" lvl="1" indent="-114300" algn="just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300" kern="1200" dirty="0" smtClean="0"/>
            <a:t>تعديل نظام التسجيل الدوائي	</a:t>
          </a:r>
          <a:endParaRPr lang="en-US" sz="1300" kern="1200" dirty="0"/>
        </a:p>
      </dsp:txBody>
      <dsp:txXfrm>
        <a:off x="2076099" y="0"/>
        <a:ext cx="1650339" cy="1923473"/>
      </dsp:txXfrm>
    </dsp:sp>
    <dsp:sp modelId="{B3E78582-F158-441D-90B7-5EA8019795D0}">
      <dsp:nvSpPr>
        <dsp:cNvPr id="0" name=""/>
        <dsp:cNvSpPr/>
      </dsp:nvSpPr>
      <dsp:spPr>
        <a:xfrm>
          <a:off x="577943" y="445488"/>
          <a:ext cx="1100226" cy="11002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300" kern="1200" dirty="0" smtClean="0"/>
            <a:t>التدخل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300" kern="1200" dirty="0" smtClean="0"/>
            <a:t>الأول </a:t>
          </a:r>
          <a:endParaRPr lang="en-US" sz="2300" kern="1200" dirty="0"/>
        </a:p>
      </dsp:txBody>
      <dsp:txXfrm>
        <a:off x="577943" y="445488"/>
        <a:ext cx="1100226" cy="1100226"/>
      </dsp:txXfrm>
    </dsp:sp>
    <dsp:sp modelId="{FD04081A-EEA1-463B-8609-25A40C36DC2A}">
      <dsp:nvSpPr>
        <dsp:cNvPr id="0" name=""/>
        <dsp:cNvSpPr/>
      </dsp:nvSpPr>
      <dsp:spPr>
        <a:xfrm>
          <a:off x="4445367" y="0"/>
          <a:ext cx="2200453" cy="192347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300" kern="1200" dirty="0" smtClean="0"/>
            <a:t>تخفيض أسعار الأدوية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300" kern="1200" dirty="0" smtClean="0"/>
            <a:t>زيادة الرقابة على السوق الدوائي  </a:t>
          </a:r>
          <a:endParaRPr lang="en-US" sz="1300" kern="1200" dirty="0"/>
        </a:p>
      </dsp:txBody>
      <dsp:txXfrm>
        <a:off x="4995481" y="0"/>
        <a:ext cx="1650339" cy="1923473"/>
      </dsp:txXfrm>
    </dsp:sp>
    <dsp:sp modelId="{4EF97513-E9C7-4E87-AB84-E9B7459397BF}">
      <dsp:nvSpPr>
        <dsp:cNvPr id="0" name=""/>
        <dsp:cNvSpPr/>
      </dsp:nvSpPr>
      <dsp:spPr>
        <a:xfrm>
          <a:off x="3802120" y="437027"/>
          <a:ext cx="1100226" cy="11002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300" kern="1200" dirty="0" smtClean="0"/>
            <a:t>النتيجة</a:t>
          </a:r>
          <a:endParaRPr lang="en-US" sz="2300" kern="1200" dirty="0"/>
        </a:p>
      </dsp:txBody>
      <dsp:txXfrm>
        <a:off x="3802120" y="437027"/>
        <a:ext cx="1100226" cy="1100226"/>
      </dsp:txXfrm>
    </dsp:sp>
    <dsp:sp modelId="{9A9DC57D-0495-4215-83A8-3BF7645D36F6}">
      <dsp:nvSpPr>
        <dsp:cNvPr id="0" name=""/>
        <dsp:cNvSpPr/>
      </dsp:nvSpPr>
      <dsp:spPr>
        <a:xfrm>
          <a:off x="7050788" y="0"/>
          <a:ext cx="2828374" cy="19234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300" kern="1200" dirty="0" smtClean="0"/>
            <a:t>تحسين أداء القطاع الصيدلاني في فلسطين </a:t>
          </a:r>
          <a:endParaRPr lang="en-US" sz="1300" kern="1200" dirty="0"/>
        </a:p>
      </dsp:txBody>
      <dsp:txXfrm>
        <a:off x="7757881" y="0"/>
        <a:ext cx="2121280" cy="1923473"/>
      </dsp:txXfrm>
    </dsp:sp>
    <dsp:sp modelId="{F2BBDB06-7871-4E73-9280-9ACCBFCB1F0F}">
      <dsp:nvSpPr>
        <dsp:cNvPr id="0" name=""/>
        <dsp:cNvSpPr/>
      </dsp:nvSpPr>
      <dsp:spPr>
        <a:xfrm>
          <a:off x="6814635" y="411623"/>
          <a:ext cx="1100226" cy="11002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300" kern="1200" dirty="0" smtClean="0"/>
            <a:t>الأثر</a:t>
          </a:r>
          <a:endParaRPr lang="en-US" sz="2300" kern="1200" dirty="0"/>
        </a:p>
      </dsp:txBody>
      <dsp:txXfrm>
        <a:off x="6814635" y="411623"/>
        <a:ext cx="1100226" cy="1100226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834C9-8554-44FE-8425-7304BBE4C7F9}">
      <dsp:nvSpPr>
        <dsp:cNvPr id="0" name=""/>
        <dsp:cNvSpPr/>
      </dsp:nvSpPr>
      <dsp:spPr>
        <a:xfrm>
          <a:off x="1129655" y="0"/>
          <a:ext cx="2905156" cy="1873444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just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400" kern="1200" dirty="0" smtClean="0">
              <a:solidFill>
                <a:schemeClr val="tx1"/>
              </a:solidFill>
            </a:rPr>
            <a:t>تعليمات مزاولة المهن الطبية والصحية</a:t>
          </a:r>
          <a:endParaRPr lang="en-US" sz="2000" kern="1200" dirty="0">
            <a:solidFill>
              <a:schemeClr val="tx1"/>
            </a:solidFill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1600" kern="1200" dirty="0" smtClean="0">
              <a:solidFill>
                <a:schemeClr val="tx1"/>
              </a:solidFill>
            </a:rPr>
            <a:t>أنظمة ترخيص المؤسسات الصحية </a:t>
          </a:r>
          <a:r>
            <a:rPr lang="ar-JO" sz="2000" kern="1200" dirty="0" smtClean="0">
              <a:solidFill>
                <a:schemeClr val="tx1"/>
              </a:solidFill>
            </a:rPr>
            <a:t>	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855944" y="0"/>
        <a:ext cx="2178867" cy="1873444"/>
      </dsp:txXfrm>
    </dsp:sp>
    <dsp:sp modelId="{B3E78582-F158-441D-90B7-5EA8019795D0}">
      <dsp:nvSpPr>
        <dsp:cNvPr id="0" name=""/>
        <dsp:cNvSpPr/>
      </dsp:nvSpPr>
      <dsp:spPr>
        <a:xfrm>
          <a:off x="196625" y="411236"/>
          <a:ext cx="1071609" cy="1071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200" kern="1200" dirty="0" smtClean="0"/>
            <a:t>التدخل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200" kern="1200" dirty="0" smtClean="0"/>
            <a:t>الثاني</a:t>
          </a:r>
          <a:endParaRPr lang="en-US" sz="2200" kern="1200" dirty="0"/>
        </a:p>
      </dsp:txBody>
      <dsp:txXfrm>
        <a:off x="196625" y="411236"/>
        <a:ext cx="1071609" cy="1071609"/>
      </dsp:txXfrm>
    </dsp:sp>
    <dsp:sp modelId="{FD04081A-EEA1-463B-8609-25A40C36DC2A}">
      <dsp:nvSpPr>
        <dsp:cNvPr id="0" name=""/>
        <dsp:cNvSpPr/>
      </dsp:nvSpPr>
      <dsp:spPr>
        <a:xfrm>
          <a:off x="4681902" y="0"/>
          <a:ext cx="2143219" cy="1873444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800" kern="1200" dirty="0" smtClean="0">
              <a:solidFill>
                <a:schemeClr val="tx1"/>
              </a:solidFill>
            </a:rPr>
            <a:t>تعزيز الدور الرقابي والتنظيمي للوزارة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217707" y="0"/>
        <a:ext cx="1607414" cy="1873444"/>
      </dsp:txXfrm>
    </dsp:sp>
    <dsp:sp modelId="{4EF97513-E9C7-4E87-AB84-E9B7459397BF}">
      <dsp:nvSpPr>
        <dsp:cNvPr id="0" name=""/>
        <dsp:cNvSpPr/>
      </dsp:nvSpPr>
      <dsp:spPr>
        <a:xfrm>
          <a:off x="4131384" y="358588"/>
          <a:ext cx="1071609" cy="1071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200" kern="1200" dirty="0" smtClean="0"/>
            <a:t>النتيجة</a:t>
          </a:r>
          <a:endParaRPr lang="en-US" sz="2200" kern="1200" dirty="0"/>
        </a:p>
      </dsp:txBody>
      <dsp:txXfrm>
        <a:off x="4131384" y="358588"/>
        <a:ext cx="1071609" cy="1071609"/>
      </dsp:txXfrm>
    </dsp:sp>
    <dsp:sp modelId="{9A9DC57D-0495-4215-83A8-3BF7645D36F6}">
      <dsp:nvSpPr>
        <dsp:cNvPr id="0" name=""/>
        <dsp:cNvSpPr/>
      </dsp:nvSpPr>
      <dsp:spPr>
        <a:xfrm>
          <a:off x="7419522" y="0"/>
          <a:ext cx="2460695" cy="18734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 smtClean="0"/>
            <a:t>الحوكمة الصحية الرشيدة </a:t>
          </a:r>
        </a:p>
        <a:p>
          <a:pPr lvl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 smtClean="0"/>
            <a:t>تحسين الأداء </a:t>
          </a:r>
          <a:endParaRPr lang="en-US" sz="1600" kern="1200" dirty="0"/>
        </a:p>
      </dsp:txBody>
      <dsp:txXfrm>
        <a:off x="8034696" y="0"/>
        <a:ext cx="1845521" cy="1873444"/>
      </dsp:txXfrm>
    </dsp:sp>
    <dsp:sp modelId="{F2BBDB06-7871-4E73-9280-9ACCBFCB1F0F}">
      <dsp:nvSpPr>
        <dsp:cNvPr id="0" name=""/>
        <dsp:cNvSpPr/>
      </dsp:nvSpPr>
      <dsp:spPr>
        <a:xfrm>
          <a:off x="7042455" y="400917"/>
          <a:ext cx="1071609" cy="1071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200" kern="1200" dirty="0" smtClean="0"/>
            <a:t>الأثر</a:t>
          </a:r>
          <a:endParaRPr lang="en-US" sz="2200" kern="1200" dirty="0"/>
        </a:p>
      </dsp:txBody>
      <dsp:txXfrm>
        <a:off x="7042455" y="400917"/>
        <a:ext cx="1071609" cy="10716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68ECBA-82F8-4152-A85D-B07B437B4B1C}">
      <dsp:nvSpPr>
        <dsp:cNvPr id="0" name=""/>
        <dsp:cNvSpPr/>
      </dsp:nvSpPr>
      <dsp:spPr>
        <a:xfrm>
          <a:off x="0" y="0"/>
          <a:ext cx="423949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8E97F-600B-4DD3-89E8-9904B4FABDEE}">
      <dsp:nvSpPr>
        <dsp:cNvPr id="0" name=""/>
        <dsp:cNvSpPr/>
      </dsp:nvSpPr>
      <dsp:spPr>
        <a:xfrm>
          <a:off x="0" y="0"/>
          <a:ext cx="847898" cy="481254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kern="1200" dirty="0" smtClean="0"/>
            <a:t>الأثر</a:t>
          </a:r>
          <a:endParaRPr lang="en-US" sz="3200" kern="1200" dirty="0"/>
        </a:p>
      </dsp:txBody>
      <dsp:txXfrm>
        <a:off x="0" y="0"/>
        <a:ext cx="847898" cy="4812543"/>
      </dsp:txXfrm>
    </dsp:sp>
    <dsp:sp modelId="{60256F3F-E8D0-4154-82BD-E277CF7C3483}">
      <dsp:nvSpPr>
        <dsp:cNvPr id="0" name=""/>
        <dsp:cNvSpPr/>
      </dsp:nvSpPr>
      <dsp:spPr>
        <a:xfrm>
          <a:off x="911490" y="75195"/>
          <a:ext cx="3327999" cy="1503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5100" kern="1200" dirty="0" smtClean="0"/>
            <a:t>تعزيز المسائلة</a:t>
          </a:r>
          <a:endParaRPr lang="en-US" sz="5100" kern="1200" dirty="0"/>
        </a:p>
      </dsp:txBody>
      <dsp:txXfrm>
        <a:off x="911490" y="75195"/>
        <a:ext cx="3327999" cy="1503919"/>
      </dsp:txXfrm>
    </dsp:sp>
    <dsp:sp modelId="{21E72CE6-5CE8-4F74-828C-3DEFF3758158}">
      <dsp:nvSpPr>
        <dsp:cNvPr id="0" name=""/>
        <dsp:cNvSpPr/>
      </dsp:nvSpPr>
      <dsp:spPr>
        <a:xfrm>
          <a:off x="847898" y="1579115"/>
          <a:ext cx="33915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D8AF3-5490-440D-9C2F-EA99EDAA2C4E}">
      <dsp:nvSpPr>
        <dsp:cNvPr id="0" name=""/>
        <dsp:cNvSpPr/>
      </dsp:nvSpPr>
      <dsp:spPr>
        <a:xfrm>
          <a:off x="911490" y="1654311"/>
          <a:ext cx="3327999" cy="1503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5100" kern="1200" dirty="0" smtClean="0"/>
            <a:t>التصحيح</a:t>
          </a:r>
          <a:endParaRPr lang="en-US" sz="5100" kern="1200" dirty="0"/>
        </a:p>
      </dsp:txBody>
      <dsp:txXfrm>
        <a:off x="911490" y="1654311"/>
        <a:ext cx="3327999" cy="1503919"/>
      </dsp:txXfrm>
    </dsp:sp>
    <dsp:sp modelId="{AFD1B5F4-EC62-4C1E-B3F0-D3A87CCC5EC0}">
      <dsp:nvSpPr>
        <dsp:cNvPr id="0" name=""/>
        <dsp:cNvSpPr/>
      </dsp:nvSpPr>
      <dsp:spPr>
        <a:xfrm>
          <a:off x="847898" y="3158231"/>
          <a:ext cx="33915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3EA78-3923-424E-89E8-1845E35E001D}">
      <dsp:nvSpPr>
        <dsp:cNvPr id="0" name=""/>
        <dsp:cNvSpPr/>
      </dsp:nvSpPr>
      <dsp:spPr>
        <a:xfrm>
          <a:off x="911490" y="3233427"/>
          <a:ext cx="3327999" cy="1503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5100" kern="1200" dirty="0" smtClean="0"/>
            <a:t>التحسين</a:t>
          </a:r>
          <a:endParaRPr lang="en-US" sz="5100" kern="1200" dirty="0"/>
        </a:p>
      </dsp:txBody>
      <dsp:txXfrm>
        <a:off x="911490" y="3233427"/>
        <a:ext cx="3327999" cy="1503919"/>
      </dsp:txXfrm>
    </dsp:sp>
    <dsp:sp modelId="{C0CD8456-AC01-49DC-9AE6-DCEF4654F33B}">
      <dsp:nvSpPr>
        <dsp:cNvPr id="0" name=""/>
        <dsp:cNvSpPr/>
      </dsp:nvSpPr>
      <dsp:spPr>
        <a:xfrm>
          <a:off x="847898" y="4737347"/>
          <a:ext cx="33915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A6BBC0-4188-4A2F-A6DB-27ACD8360463}">
      <dsp:nvSpPr>
        <dsp:cNvPr id="0" name=""/>
        <dsp:cNvSpPr/>
      </dsp:nvSpPr>
      <dsp:spPr>
        <a:xfrm>
          <a:off x="0" y="0"/>
          <a:ext cx="8094519" cy="6318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JO" sz="1500" b="1" i="0" kern="1200" dirty="0" smtClean="0">
              <a:solidFill>
                <a:schemeClr val="tx2">
                  <a:lumMod val="75000"/>
                </a:schemeClr>
              </a:solidFill>
            </a:rPr>
            <a:t>متابعة ومعالجة الشكاوي الواردة للوزارة من قبل الجمهور الكترونيا او ورقيا</a:t>
          </a:r>
          <a:endParaRPr lang="en-GB" sz="15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0"/>
        <a:ext cx="8094519" cy="631800"/>
      </dsp:txXfrm>
    </dsp:sp>
    <dsp:sp modelId="{63C07719-696E-4C9F-B53E-347CF5064154}">
      <dsp:nvSpPr>
        <dsp:cNvPr id="0" name=""/>
        <dsp:cNvSpPr/>
      </dsp:nvSpPr>
      <dsp:spPr>
        <a:xfrm>
          <a:off x="0" y="1343778"/>
          <a:ext cx="8094519" cy="6318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500" b="1" kern="1200" dirty="0" smtClean="0">
              <a:solidFill>
                <a:schemeClr val="tx2">
                  <a:lumMod val="75000"/>
                </a:schemeClr>
              </a:solidFill>
            </a:rPr>
            <a:t>لجان تحقيق داخلية لمتابعة كافة الشكاوي واتخاذ الاجراءات القانونية الملائمة </a:t>
          </a:r>
          <a:endParaRPr lang="en-GB" sz="15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343778"/>
        <a:ext cx="8094519" cy="631800"/>
      </dsp:txXfrm>
    </dsp:sp>
    <dsp:sp modelId="{126629E6-CFB1-40C2-B2C3-4CB4918DA2A5}">
      <dsp:nvSpPr>
        <dsp:cNvPr id="0" name=""/>
        <dsp:cNvSpPr/>
      </dsp:nvSpPr>
      <dsp:spPr>
        <a:xfrm>
          <a:off x="0" y="664118"/>
          <a:ext cx="8094519" cy="6318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500" b="1" i="0" kern="1200" dirty="0" smtClean="0">
              <a:solidFill>
                <a:schemeClr val="tx1"/>
              </a:solidFill>
            </a:rPr>
            <a:t>متابعة الشكاوي الواردة من النيابة العامة ومعالجتها وفق الأصول 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0" y="664118"/>
        <a:ext cx="8094519" cy="631800"/>
      </dsp:txXfrm>
    </dsp:sp>
    <dsp:sp modelId="{81DA463B-F23D-4D92-979F-9B8CE249615C}">
      <dsp:nvSpPr>
        <dsp:cNvPr id="0" name=""/>
        <dsp:cNvSpPr/>
      </dsp:nvSpPr>
      <dsp:spPr>
        <a:xfrm>
          <a:off x="0" y="2029843"/>
          <a:ext cx="8094519" cy="6318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500" b="1" i="0" kern="1200" dirty="0" smtClean="0">
              <a:solidFill>
                <a:schemeClr val="tx1"/>
              </a:solidFill>
            </a:rPr>
            <a:t>التعاون الوثيق مع هيئة مكافحة الفساد فيما يخص اي شكوى ترد إلى الهيئة 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0" y="2029843"/>
        <a:ext cx="8094519" cy="631800"/>
      </dsp:txXfrm>
    </dsp:sp>
    <dsp:sp modelId="{BAE57410-43D0-43D0-AD3E-003CA444C86D}">
      <dsp:nvSpPr>
        <dsp:cNvPr id="0" name=""/>
        <dsp:cNvSpPr/>
      </dsp:nvSpPr>
      <dsp:spPr>
        <a:xfrm>
          <a:off x="0" y="2742250"/>
          <a:ext cx="8094519" cy="6318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500" b="1" kern="1200" dirty="0" smtClean="0">
              <a:solidFill>
                <a:schemeClr val="tx1"/>
              </a:solidFill>
            </a:rPr>
            <a:t>التعاون الوثيق مع ديوان الرقابة المالية والادارية وتوفير التسهيلات اللازمة امامهم  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0" y="2742250"/>
        <a:ext cx="8094519" cy="631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A6BBC0-4188-4A2F-A6DB-27ACD8360463}">
      <dsp:nvSpPr>
        <dsp:cNvPr id="0" name=""/>
        <dsp:cNvSpPr/>
      </dsp:nvSpPr>
      <dsp:spPr>
        <a:xfrm>
          <a:off x="0" y="0"/>
          <a:ext cx="8094519" cy="64009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400" b="1" kern="1200" dirty="0" smtClean="0">
              <a:solidFill>
                <a:schemeClr val="tx2">
                  <a:lumMod val="75000"/>
                </a:schemeClr>
              </a:solidFill>
            </a:rPr>
            <a:t>انشاء وحدة الجودة وسلامة المريض وضبط العدوى بما يساهم في مأسسة نظم الجودة في القطاع الصحي</a:t>
          </a:r>
          <a:endParaRPr lang="en-GB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0"/>
        <a:ext cx="8094519" cy="640099"/>
      </dsp:txXfrm>
    </dsp:sp>
    <dsp:sp modelId="{63C07719-696E-4C9F-B53E-347CF5064154}">
      <dsp:nvSpPr>
        <dsp:cNvPr id="0" name=""/>
        <dsp:cNvSpPr/>
      </dsp:nvSpPr>
      <dsp:spPr>
        <a:xfrm>
          <a:off x="0" y="1338991"/>
          <a:ext cx="8094519" cy="64009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r" defTabSz="66675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ar-JO" sz="1400" b="1" i="0" kern="1200" dirty="0" smtClean="0">
              <a:solidFill>
                <a:schemeClr val="tx1"/>
              </a:solidFill>
            </a:rPr>
            <a:t>تفعيل لجان الجودة وسلامة المريض ولجان مكافحة وضبط العدوى</a:t>
          </a:r>
          <a:endParaRPr lang="en-GB" sz="1400" b="1" kern="1200" dirty="0" smtClean="0">
            <a:solidFill>
              <a:schemeClr val="tx1"/>
            </a:solidFill>
          </a:endParaRPr>
        </a:p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338991"/>
        <a:ext cx="8094519" cy="640099"/>
      </dsp:txXfrm>
    </dsp:sp>
    <dsp:sp modelId="{126629E6-CFB1-40C2-B2C3-4CB4918DA2A5}">
      <dsp:nvSpPr>
        <dsp:cNvPr id="0" name=""/>
        <dsp:cNvSpPr/>
      </dsp:nvSpPr>
      <dsp:spPr>
        <a:xfrm>
          <a:off x="0" y="657298"/>
          <a:ext cx="8094519" cy="64009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r" defTabSz="66675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ar-JO" sz="1400" b="1" i="0" kern="1200" dirty="0" smtClean="0">
              <a:solidFill>
                <a:schemeClr val="tx2">
                  <a:lumMod val="75000"/>
                </a:schemeClr>
              </a:solidFill>
            </a:rPr>
            <a:t>متابعة تطبيق معايير الجودة الصحية وسلامة المريض في كافة المراكز الصحية والمستشفيات  </a:t>
          </a:r>
          <a:endParaRPr lang="en-GB" sz="14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>
            <a:solidFill>
              <a:schemeClr val="tx1"/>
            </a:solidFill>
          </a:endParaRPr>
        </a:p>
      </dsp:txBody>
      <dsp:txXfrm>
        <a:off x="0" y="657298"/>
        <a:ext cx="8094519" cy="640099"/>
      </dsp:txXfrm>
    </dsp:sp>
    <dsp:sp modelId="{81DA463B-F23D-4D92-979F-9B8CE249615C}">
      <dsp:nvSpPr>
        <dsp:cNvPr id="0" name=""/>
        <dsp:cNvSpPr/>
      </dsp:nvSpPr>
      <dsp:spPr>
        <a:xfrm>
          <a:off x="0" y="2033606"/>
          <a:ext cx="8094519" cy="64009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JO" sz="1400" b="1" i="0" kern="1200" dirty="0" smtClean="0">
              <a:solidFill>
                <a:schemeClr val="tx1"/>
              </a:solidFill>
            </a:rPr>
            <a:t>الزيارات والمتابعات الميدانية من قبل وحدة الجودة وسلامة المريض</a:t>
          </a:r>
          <a:endParaRPr lang="en-GB" sz="1400" b="1" kern="1200" dirty="0" smtClean="0">
            <a:solidFill>
              <a:schemeClr val="tx1"/>
            </a:solidFill>
          </a:endParaRPr>
        </a:p>
        <a:p>
          <a:pPr lvl="0" algn="r" rtl="1">
            <a:spcBef>
              <a:spcPct val="0"/>
            </a:spcBef>
          </a:pPr>
          <a:endParaRPr lang="en-GB" sz="1400" b="1" kern="1200" dirty="0">
            <a:solidFill>
              <a:schemeClr val="tx1"/>
            </a:solidFill>
          </a:endParaRPr>
        </a:p>
      </dsp:txBody>
      <dsp:txXfrm>
        <a:off x="0" y="2033606"/>
        <a:ext cx="8094519" cy="640099"/>
      </dsp:txXfrm>
    </dsp:sp>
    <dsp:sp modelId="{BAE57410-43D0-43D0-AD3E-003CA444C86D}">
      <dsp:nvSpPr>
        <dsp:cNvPr id="0" name=""/>
        <dsp:cNvSpPr/>
      </dsp:nvSpPr>
      <dsp:spPr>
        <a:xfrm>
          <a:off x="0" y="2748939"/>
          <a:ext cx="8094519" cy="64009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JO" sz="1400" b="1" kern="1200" dirty="0" smtClean="0">
              <a:solidFill>
                <a:schemeClr val="tx1"/>
              </a:solidFill>
            </a:rPr>
            <a:t>التدريبات المستمرة للطواقم الصحية </a:t>
          </a:r>
          <a:endParaRPr lang="en-GB" sz="1400" b="1" kern="1200" dirty="0" smtClean="0">
            <a:solidFill>
              <a:schemeClr val="tx1"/>
            </a:solidFill>
          </a:endParaRPr>
        </a:p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>
            <a:solidFill>
              <a:schemeClr val="tx1"/>
            </a:solidFill>
          </a:endParaRPr>
        </a:p>
      </dsp:txBody>
      <dsp:txXfrm>
        <a:off x="0" y="2748939"/>
        <a:ext cx="8094519" cy="6400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1340EC-F089-4E02-92E9-FB8097AAF3BF}">
      <dsp:nvSpPr>
        <dsp:cNvPr id="0" name=""/>
        <dsp:cNvSpPr/>
      </dsp:nvSpPr>
      <dsp:spPr>
        <a:xfrm>
          <a:off x="10235" y="127863"/>
          <a:ext cx="10505339" cy="104746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b="1" i="0" kern="1200" dirty="0" smtClean="0">
              <a:solidFill>
                <a:schemeClr val="tx1"/>
              </a:solidFill>
            </a:rPr>
            <a:t>اصدار تقارير يومية بخصوص الوضع الوبائي حول فيروس كورونا ونشره عبر وسائل الاعلام المختلفة.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10235" y="127863"/>
        <a:ext cx="10505339" cy="1047465"/>
      </dsp:txXfrm>
    </dsp:sp>
    <dsp:sp modelId="{F3D0C8B3-C72C-4D9A-8191-AD024EE96464}">
      <dsp:nvSpPr>
        <dsp:cNvPr id="0" name=""/>
        <dsp:cNvSpPr/>
      </dsp:nvSpPr>
      <dsp:spPr>
        <a:xfrm>
          <a:off x="10260" y="1060453"/>
          <a:ext cx="10505339" cy="104746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b="1" i="0" kern="1200" dirty="0" smtClean="0">
              <a:solidFill>
                <a:schemeClr val="tx1"/>
              </a:solidFill>
            </a:rPr>
            <a:t>انشاء مرصد الكتروني خاص لكوفيد، انشاء منصة الكترونية للتسجيل للقاح الخاص بفيروس كورونا تتسم بالشفافية ومتاحه للجمهور</a:t>
          </a:r>
          <a:endParaRPr lang="en-GB" sz="2400" kern="1200" dirty="0"/>
        </a:p>
      </dsp:txBody>
      <dsp:txXfrm>
        <a:off x="10260" y="1060453"/>
        <a:ext cx="10505339" cy="1047465"/>
      </dsp:txXfrm>
    </dsp:sp>
    <dsp:sp modelId="{C0D9F0F0-27CD-4BBF-B012-8D7BD8808E9E}">
      <dsp:nvSpPr>
        <dsp:cNvPr id="0" name=""/>
        <dsp:cNvSpPr/>
      </dsp:nvSpPr>
      <dsp:spPr>
        <a:xfrm>
          <a:off x="5130" y="2201855"/>
          <a:ext cx="10505339" cy="104746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13335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ar-JO" sz="2400" b="1" kern="1200" dirty="0" smtClean="0">
            <a:solidFill>
              <a:schemeClr val="tx1"/>
            </a:solidFill>
          </a:endParaRPr>
        </a:p>
        <a:p>
          <a:pPr marL="0" marR="0" lvl="0" indent="0" algn="ctr" defTabSz="13335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ar-JO" sz="2400" b="1" kern="1200" dirty="0" smtClean="0">
              <a:solidFill>
                <a:schemeClr val="tx1"/>
              </a:solidFill>
            </a:rPr>
            <a:t>محاربة الشائعات التي تخص صحة الواطن، تعزيز الرقابة على الاعلام الدوائي </a:t>
          </a:r>
          <a:endParaRPr lang="en-GB" sz="2400" b="1" kern="1200" dirty="0" smtClean="0">
            <a:solidFill>
              <a:schemeClr val="tx1"/>
            </a:solidFill>
          </a:endParaRPr>
        </a:p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b="1" kern="1200" dirty="0">
            <a:solidFill>
              <a:schemeClr val="tx1"/>
            </a:solidFill>
          </a:endParaRPr>
        </a:p>
      </dsp:txBody>
      <dsp:txXfrm>
        <a:off x="5130" y="2201855"/>
        <a:ext cx="10505339" cy="1047465"/>
      </dsp:txXfrm>
    </dsp:sp>
    <dsp:sp modelId="{2B27DF8A-6393-46B2-B3D6-37BFAF8A010C}">
      <dsp:nvSpPr>
        <dsp:cNvPr id="0" name=""/>
        <dsp:cNvSpPr/>
      </dsp:nvSpPr>
      <dsp:spPr>
        <a:xfrm>
          <a:off x="0" y="3293231"/>
          <a:ext cx="10505339" cy="104746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b="1" kern="1200" dirty="0" smtClean="0">
              <a:solidFill>
                <a:schemeClr val="tx1"/>
              </a:solidFill>
            </a:rPr>
            <a:t>متابعة الشكاوي والقضايا الصحية التي يتم نشرها على مواقع التواصل الإجتماعي 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0" y="3293231"/>
        <a:ext cx="10505339" cy="10474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4C0EB6-DCEE-4C86-882A-4A0E8D141EB2}">
      <dsp:nvSpPr>
        <dsp:cNvPr id="0" name=""/>
        <dsp:cNvSpPr/>
      </dsp:nvSpPr>
      <dsp:spPr>
        <a:xfrm>
          <a:off x="2573866" y="1214966"/>
          <a:ext cx="2672926" cy="2672926"/>
        </a:xfrm>
        <a:prstGeom prst="gear9">
          <a:avLst/>
        </a:prstGeom>
        <a:solidFill>
          <a:schemeClr val="accent4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400" b="1" i="0" kern="1200" dirty="0" smtClean="0">
              <a:solidFill>
                <a:schemeClr val="tx1"/>
              </a:solidFill>
            </a:rPr>
            <a:t>الآلية الموحدة للتنسيق المشترك ما بين مكتب دولة رئيس الوزراء ووزارة الصحة (كغيرها من الوزارات) في عملية ادارة المساعدات والمنح التطويرية والانسانية المقدمة من المانحين </a:t>
          </a:r>
          <a:endParaRPr lang="en-GB" sz="1400" b="1" kern="1200" dirty="0">
            <a:solidFill>
              <a:schemeClr val="tx1"/>
            </a:solidFill>
          </a:endParaRPr>
        </a:p>
      </dsp:txBody>
      <dsp:txXfrm>
        <a:off x="2573866" y="1214966"/>
        <a:ext cx="2672926" cy="2672926"/>
      </dsp:txXfrm>
    </dsp:sp>
    <dsp:sp modelId="{E823E8F2-7F06-4AC0-A6E9-9B0E7820C953}">
      <dsp:nvSpPr>
        <dsp:cNvPr id="0" name=""/>
        <dsp:cNvSpPr/>
      </dsp:nvSpPr>
      <dsp:spPr>
        <a:xfrm>
          <a:off x="2716899" y="749244"/>
          <a:ext cx="3287700" cy="3287700"/>
        </a:xfrm>
        <a:prstGeom prst="circularArrow">
          <a:avLst>
            <a:gd name="adj1" fmla="val 4878"/>
            <a:gd name="adj2" fmla="val 312630"/>
            <a:gd name="adj3" fmla="val 3189914"/>
            <a:gd name="adj4" fmla="val 1515821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119747-518D-45AF-AA1B-3680DBB5BE92}">
      <dsp:nvSpPr>
        <dsp:cNvPr id="0" name=""/>
        <dsp:cNvSpPr/>
      </dsp:nvSpPr>
      <dsp:spPr>
        <a:xfrm>
          <a:off x="1951566" y="1261533"/>
          <a:ext cx="2775373" cy="2775373"/>
        </a:xfrm>
        <a:prstGeom prst="gear9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800" b="0" i="0" kern="1200" dirty="0" smtClean="0">
              <a:solidFill>
                <a:schemeClr val="tx1"/>
              </a:solidFill>
            </a:rPr>
            <a:t>تطبيق توصيات دراسة مخاطر الفساد في القطاع الصحي بخصوص المشتريات والتحويلات والتأمين </a:t>
          </a:r>
          <a:r>
            <a:rPr lang="ar-JO" sz="1800" b="0" i="0" kern="1200" dirty="0" smtClean="0">
              <a:solidFill>
                <a:schemeClr val="tx1"/>
              </a:solidFill>
            </a:rPr>
            <a:t>الصحي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951566" y="1261533"/>
        <a:ext cx="2775373" cy="2775373"/>
      </dsp:txXfrm>
    </dsp:sp>
    <dsp:sp modelId="{7523814C-BA2C-45F7-8996-26BE8A500A03}">
      <dsp:nvSpPr>
        <dsp:cNvPr id="0" name=""/>
        <dsp:cNvSpPr/>
      </dsp:nvSpPr>
      <dsp:spPr>
        <a:xfrm>
          <a:off x="2105270" y="775200"/>
          <a:ext cx="3413708" cy="3413708"/>
        </a:xfrm>
        <a:prstGeom prst="circularArrow">
          <a:avLst>
            <a:gd name="adj1" fmla="val 4878"/>
            <a:gd name="adj2" fmla="val 312630"/>
            <a:gd name="adj3" fmla="val 3201803"/>
            <a:gd name="adj4" fmla="val 15142703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834C9-8554-44FE-8425-7304BBE4C7F9}">
      <dsp:nvSpPr>
        <dsp:cNvPr id="0" name=""/>
        <dsp:cNvSpPr/>
      </dsp:nvSpPr>
      <dsp:spPr>
        <a:xfrm>
          <a:off x="802039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900" kern="1200" dirty="0" smtClean="0">
              <a:solidFill>
                <a:schemeClr val="tx1"/>
              </a:solidFill>
            </a:rPr>
            <a:t>حوسبة تقيييم رضا متلقي ومقدمي الخدمات الصحية</a:t>
          </a:r>
          <a:endParaRPr lang="en-US" sz="1900" kern="1200" dirty="0"/>
        </a:p>
      </dsp:txBody>
      <dsp:txXfrm>
        <a:off x="1486741" y="0"/>
        <a:ext cx="2054108" cy="2394066"/>
      </dsp:txXfrm>
    </dsp:sp>
    <dsp:sp modelId="{B3E78582-F158-441D-90B7-5EA8019795D0}">
      <dsp:nvSpPr>
        <dsp:cNvPr id="0" name=""/>
        <dsp:cNvSpPr/>
      </dsp:nvSpPr>
      <dsp:spPr>
        <a:xfrm>
          <a:off x="117336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التدخل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الأول</a:t>
          </a:r>
          <a:endParaRPr lang="en-US" sz="2800" kern="1200" dirty="0"/>
        </a:p>
      </dsp:txBody>
      <dsp:txXfrm>
        <a:off x="117336" y="512330"/>
        <a:ext cx="1369405" cy="1369405"/>
      </dsp:txXfrm>
    </dsp:sp>
    <dsp:sp modelId="{FD04081A-EEA1-463B-8609-25A40C36DC2A}">
      <dsp:nvSpPr>
        <dsp:cNvPr id="0" name=""/>
        <dsp:cNvSpPr/>
      </dsp:nvSpPr>
      <dsp:spPr>
        <a:xfrm>
          <a:off x="4400463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900" kern="1200" dirty="0" smtClean="0"/>
            <a:t>مأسسة عملية تقييم رضا متلقي الخدمة الصحية في كافة المستشفيات الحكومية </a:t>
          </a:r>
          <a:endParaRPr lang="en-US" sz="1900" kern="1200" dirty="0"/>
        </a:p>
      </dsp:txBody>
      <dsp:txXfrm>
        <a:off x="5085166" y="0"/>
        <a:ext cx="2054108" cy="2394066"/>
      </dsp:txXfrm>
    </dsp:sp>
    <dsp:sp modelId="{4EF97513-E9C7-4E87-AB84-E9B7459397BF}">
      <dsp:nvSpPr>
        <dsp:cNvPr id="0" name=""/>
        <dsp:cNvSpPr/>
      </dsp:nvSpPr>
      <dsp:spPr>
        <a:xfrm>
          <a:off x="3715760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النتيجة</a:t>
          </a:r>
          <a:endParaRPr lang="en-US" sz="2800" kern="1200" dirty="0"/>
        </a:p>
      </dsp:txBody>
      <dsp:txXfrm>
        <a:off x="3715760" y="512330"/>
        <a:ext cx="1369405" cy="1369405"/>
      </dsp:txXfrm>
    </dsp:sp>
    <dsp:sp modelId="{9A9DC57D-0495-4215-83A8-3BF7645D36F6}">
      <dsp:nvSpPr>
        <dsp:cNvPr id="0" name=""/>
        <dsp:cNvSpPr/>
      </dsp:nvSpPr>
      <dsp:spPr>
        <a:xfrm>
          <a:off x="7998888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900" kern="1200" dirty="0" smtClean="0"/>
            <a:t>تعزيز المسائلة والشفافية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900" kern="1200" dirty="0" smtClean="0"/>
            <a:t>تحسين الأداء </a:t>
          </a:r>
          <a:endParaRPr lang="en-US" sz="1900" kern="1200" dirty="0"/>
        </a:p>
      </dsp:txBody>
      <dsp:txXfrm>
        <a:off x="8683591" y="0"/>
        <a:ext cx="2054108" cy="2394066"/>
      </dsp:txXfrm>
    </dsp:sp>
    <dsp:sp modelId="{F2BBDB06-7871-4E73-9280-9ACCBFCB1F0F}">
      <dsp:nvSpPr>
        <dsp:cNvPr id="0" name=""/>
        <dsp:cNvSpPr/>
      </dsp:nvSpPr>
      <dsp:spPr>
        <a:xfrm>
          <a:off x="7314185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الأثر</a:t>
          </a:r>
          <a:endParaRPr lang="en-US" sz="2800" kern="1200" dirty="0"/>
        </a:p>
      </dsp:txBody>
      <dsp:txXfrm>
        <a:off x="7314185" y="512330"/>
        <a:ext cx="1369405" cy="136940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834C9-8554-44FE-8425-7304BBE4C7F9}">
      <dsp:nvSpPr>
        <dsp:cNvPr id="0" name=""/>
        <dsp:cNvSpPr/>
      </dsp:nvSpPr>
      <dsp:spPr>
        <a:xfrm>
          <a:off x="802039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kern="1200" dirty="0" smtClean="0"/>
            <a:t>تشكيل المجالس الإستشارية لكل مستشفى</a:t>
          </a:r>
          <a:endParaRPr lang="en-US" sz="2000" kern="1200" dirty="0"/>
        </a:p>
      </dsp:txBody>
      <dsp:txXfrm>
        <a:off x="1486741" y="0"/>
        <a:ext cx="2054108" cy="2394066"/>
      </dsp:txXfrm>
    </dsp:sp>
    <dsp:sp modelId="{B3E78582-F158-441D-90B7-5EA8019795D0}">
      <dsp:nvSpPr>
        <dsp:cNvPr id="0" name=""/>
        <dsp:cNvSpPr/>
      </dsp:nvSpPr>
      <dsp:spPr>
        <a:xfrm>
          <a:off x="117336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التدخل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الثاني</a:t>
          </a:r>
          <a:endParaRPr lang="en-US" sz="2800" kern="1200" dirty="0"/>
        </a:p>
      </dsp:txBody>
      <dsp:txXfrm>
        <a:off x="117336" y="512330"/>
        <a:ext cx="1369405" cy="1369405"/>
      </dsp:txXfrm>
    </dsp:sp>
    <dsp:sp modelId="{FD04081A-EEA1-463B-8609-25A40C36DC2A}">
      <dsp:nvSpPr>
        <dsp:cNvPr id="0" name=""/>
        <dsp:cNvSpPr/>
      </dsp:nvSpPr>
      <dsp:spPr>
        <a:xfrm>
          <a:off x="4400463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marR="0" lvl="0" indent="0" algn="just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JO" sz="2000" kern="1200" dirty="0" smtClean="0"/>
            <a:t>تعزيز المشاركة المجتمعية </a:t>
          </a:r>
          <a:endParaRPr lang="en-US" sz="20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5085166" y="0"/>
        <a:ext cx="2054108" cy="2394066"/>
      </dsp:txXfrm>
    </dsp:sp>
    <dsp:sp modelId="{4EF97513-E9C7-4E87-AB84-E9B7459397BF}">
      <dsp:nvSpPr>
        <dsp:cNvPr id="0" name=""/>
        <dsp:cNvSpPr/>
      </dsp:nvSpPr>
      <dsp:spPr>
        <a:xfrm>
          <a:off x="3715760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النتيجة</a:t>
          </a:r>
          <a:endParaRPr lang="en-US" sz="2800" kern="1200" dirty="0"/>
        </a:p>
      </dsp:txBody>
      <dsp:txXfrm>
        <a:off x="3715760" y="512330"/>
        <a:ext cx="1369405" cy="1369405"/>
      </dsp:txXfrm>
    </dsp:sp>
    <dsp:sp modelId="{9A9DC57D-0495-4215-83A8-3BF7645D36F6}">
      <dsp:nvSpPr>
        <dsp:cNvPr id="0" name=""/>
        <dsp:cNvSpPr/>
      </dsp:nvSpPr>
      <dsp:spPr>
        <a:xfrm>
          <a:off x="7973499" y="0"/>
          <a:ext cx="2738811" cy="2394066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800" kern="1200" dirty="0" smtClean="0"/>
            <a:t>تعزيز المسائلة والشفافية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800" kern="1200" dirty="0" smtClean="0"/>
            <a:t>تحسين الأداء </a:t>
          </a:r>
          <a:endParaRPr lang="en-US" sz="1800" kern="1200" dirty="0"/>
        </a:p>
      </dsp:txBody>
      <dsp:txXfrm>
        <a:off x="8658202" y="0"/>
        <a:ext cx="2054108" cy="2394066"/>
      </dsp:txXfrm>
    </dsp:sp>
    <dsp:sp modelId="{F2BBDB06-7871-4E73-9280-9ACCBFCB1F0F}">
      <dsp:nvSpPr>
        <dsp:cNvPr id="0" name=""/>
        <dsp:cNvSpPr/>
      </dsp:nvSpPr>
      <dsp:spPr>
        <a:xfrm>
          <a:off x="7314185" y="512330"/>
          <a:ext cx="1369405" cy="1369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الأثر</a:t>
          </a:r>
          <a:endParaRPr lang="en-US" sz="2800" kern="1200" dirty="0"/>
        </a:p>
      </dsp:txBody>
      <dsp:txXfrm>
        <a:off x="7314185" y="512330"/>
        <a:ext cx="1369405" cy="1369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3331-B812-4D2F-8E05-37AE72AB94AE}" type="datetimeFigureOut">
              <a:rPr lang="en-GB" smtClean="0"/>
              <a:pPr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925B-4B72-47C2-81E9-BE8248E28D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1070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3331-B812-4D2F-8E05-37AE72AB94AE}" type="datetimeFigureOut">
              <a:rPr lang="en-GB" smtClean="0"/>
              <a:pPr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925B-4B72-47C2-81E9-BE8248E28D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8372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3331-B812-4D2F-8E05-37AE72AB94AE}" type="datetimeFigureOut">
              <a:rPr lang="en-GB" smtClean="0"/>
              <a:pPr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925B-4B72-47C2-81E9-BE8248E28D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5435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3331-B812-4D2F-8E05-37AE72AB94AE}" type="datetimeFigureOut">
              <a:rPr lang="en-GB" smtClean="0"/>
              <a:pPr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925B-4B72-47C2-81E9-BE8248E28D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3178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3331-B812-4D2F-8E05-37AE72AB94AE}" type="datetimeFigureOut">
              <a:rPr lang="en-GB" smtClean="0"/>
              <a:pPr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925B-4B72-47C2-81E9-BE8248E28D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714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3331-B812-4D2F-8E05-37AE72AB94AE}" type="datetimeFigureOut">
              <a:rPr lang="en-GB" smtClean="0"/>
              <a:pPr/>
              <a:t>04/12/2022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925B-4B72-47C2-81E9-BE8248E28D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4064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3331-B812-4D2F-8E05-37AE72AB94AE}" type="datetimeFigureOut">
              <a:rPr lang="en-GB" smtClean="0"/>
              <a:pPr/>
              <a:t>04/12/2022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925B-4B72-47C2-81E9-BE8248E28D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301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3331-B812-4D2F-8E05-37AE72AB94AE}" type="datetimeFigureOut">
              <a:rPr lang="en-GB" smtClean="0"/>
              <a:pPr/>
              <a:t>04/12/2022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925B-4B72-47C2-81E9-BE8248E28D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921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3331-B812-4D2F-8E05-37AE72AB94AE}" type="datetimeFigureOut">
              <a:rPr lang="en-GB" smtClean="0"/>
              <a:pPr/>
              <a:t>04/12/2022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925B-4B72-47C2-81E9-BE8248E28D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8958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3331-B812-4D2F-8E05-37AE72AB94AE}" type="datetimeFigureOut">
              <a:rPr lang="en-GB" smtClean="0"/>
              <a:pPr/>
              <a:t>04/12/2022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925B-4B72-47C2-81E9-BE8248E28D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3874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3331-B812-4D2F-8E05-37AE72AB94AE}" type="datetimeFigureOut">
              <a:rPr lang="en-GB" smtClean="0"/>
              <a:pPr/>
              <a:t>04/12/2022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925B-4B72-47C2-81E9-BE8248E28D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6760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33331-B812-4D2F-8E05-37AE72AB94AE}" type="datetimeFigureOut">
              <a:rPr lang="en-GB" smtClean="0"/>
              <a:pPr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925B-4B72-47C2-81E9-BE8248E28D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1198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20" y="694267"/>
            <a:ext cx="8481214" cy="2125133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JO" sz="4400" dirty="0" smtClean="0">
                <a:solidFill>
                  <a:schemeClr val="tx1"/>
                </a:solidFill>
              </a:rPr>
              <a:t>الإصلاحات التي قامت بها وزارة الصحة من أجل تعزيز الشفافية والنزاهة في القطاع الصحي الفلسطيني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9" y="3602566"/>
            <a:ext cx="3357947" cy="2678051"/>
          </a:xfrm>
          <a:prstGeom prst="rect">
            <a:avLst/>
          </a:prstGeom>
        </p:spPr>
      </p:pic>
      <p:pic>
        <p:nvPicPr>
          <p:cNvPr id="6" name="Picture 5" descr="لالالالال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1933" y="685799"/>
            <a:ext cx="2143125" cy="2192867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351867" y="4419600"/>
            <a:ext cx="5198533" cy="1447800"/>
          </a:xfrm>
        </p:spPr>
        <p:txBody>
          <a:bodyPr>
            <a:normAutofit/>
          </a:bodyPr>
          <a:lstStyle/>
          <a:p>
            <a:r>
              <a:rPr lang="ar-JO" sz="2800" b="1" dirty="0" smtClean="0"/>
              <a:t>وزارة الصحة الفلسطينية</a:t>
            </a:r>
          </a:p>
          <a:p>
            <a:r>
              <a:rPr lang="ar-JO" sz="1800" b="1" dirty="0" smtClean="0"/>
              <a:t>تقديم: د.علا العكر/ رئيس وحدة السياسات الصحية والتخطيط</a:t>
            </a:r>
            <a:r>
              <a:rPr lang="ar-JO" b="1" dirty="0" smtClean="0"/>
              <a:t> </a:t>
            </a:r>
            <a:endParaRPr lang="en-US" b="1" dirty="0" smtClean="0"/>
          </a:p>
        </p:txBody>
      </p:sp>
      <p:sp>
        <p:nvSpPr>
          <p:cNvPr id="14338" name="AutoShape 2" descr="وزارة الصحة الفلسطينية | Ramallah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42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41564"/>
            <a:ext cx="10855036" cy="890097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ar-JO" dirty="0" smtClean="0">
                <a:solidFill>
                  <a:schemeClr val="tx1"/>
                </a:solidFill>
              </a:rPr>
              <a:t>تعزيز المسائلة والشفافية في شراء الأدوية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2980559979"/>
              </p:ext>
            </p:extLst>
          </p:nvPr>
        </p:nvGraphicFramePr>
        <p:xfrm>
          <a:off x="498763" y="997527"/>
          <a:ext cx="10922769" cy="239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1215848941"/>
              </p:ext>
            </p:extLst>
          </p:nvPr>
        </p:nvGraphicFramePr>
        <p:xfrm>
          <a:off x="498764" y="3751810"/>
          <a:ext cx="10855036" cy="239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9978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41564"/>
            <a:ext cx="10855036" cy="890097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ar-JO" dirty="0" smtClean="0">
                <a:solidFill>
                  <a:schemeClr val="tx1"/>
                </a:solidFill>
              </a:rPr>
              <a:t>تعزيز المسائلة والشفافية في شراء الأدوية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2980559979"/>
              </p:ext>
            </p:extLst>
          </p:nvPr>
        </p:nvGraphicFramePr>
        <p:xfrm>
          <a:off x="498764" y="997527"/>
          <a:ext cx="10855036" cy="239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1215848941"/>
              </p:ext>
            </p:extLst>
          </p:nvPr>
        </p:nvGraphicFramePr>
        <p:xfrm>
          <a:off x="498764" y="3751810"/>
          <a:ext cx="10855036" cy="239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9978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41564"/>
            <a:ext cx="10855036" cy="890097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ar-JO" dirty="0" smtClean="0">
                <a:solidFill>
                  <a:schemeClr val="tx1"/>
                </a:solidFill>
              </a:rPr>
              <a:t>دائرة شراء الخدمة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3456281641"/>
              </p:ext>
            </p:extLst>
          </p:nvPr>
        </p:nvGraphicFramePr>
        <p:xfrm>
          <a:off x="764771" y="1421476"/>
          <a:ext cx="10855036" cy="239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635147707"/>
              </p:ext>
            </p:extLst>
          </p:nvPr>
        </p:nvGraphicFramePr>
        <p:xfrm>
          <a:off x="764771" y="3934690"/>
          <a:ext cx="10855036" cy="239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4145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41564"/>
            <a:ext cx="10855036" cy="890097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ar-JO" dirty="0" smtClean="0">
                <a:solidFill>
                  <a:schemeClr val="tx1"/>
                </a:solidFill>
              </a:rPr>
              <a:t>تعزيز الشفافية والحوكمة الرشيدة في ادارة القطاع الصحي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748087237"/>
              </p:ext>
            </p:extLst>
          </p:nvPr>
        </p:nvGraphicFramePr>
        <p:xfrm>
          <a:off x="498764" y="997527"/>
          <a:ext cx="10855036" cy="192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635147707"/>
              </p:ext>
            </p:extLst>
          </p:nvPr>
        </p:nvGraphicFramePr>
        <p:xfrm>
          <a:off x="764771" y="3723023"/>
          <a:ext cx="10855036" cy="187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2882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وزارة الصحة الفلسطينية | Ramallah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وزارة الصحة الفلسطينية | Ramallah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وزيرة الصحة الفلسطينية : دخلنا في موجة ثانية من جائحة (كورونا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2607733"/>
            <a:ext cx="4445000" cy="2370667"/>
          </a:xfrm>
          <a:prstGeom prst="rect">
            <a:avLst/>
          </a:prstGeom>
          <a:noFill/>
        </p:spPr>
      </p:pic>
      <p:sp>
        <p:nvSpPr>
          <p:cNvPr id="1034" name="AutoShape 10" descr="وزارة الصحة الفلسطينية - رام الله الفروع | يلو بيج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12" descr="https://site.moh.ps/new/img/sub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67" y="469900"/>
            <a:ext cx="3901082" cy="2002367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6AD2619-E0EF-4F28-9E83-868FFAFF8C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933" y="4370038"/>
            <a:ext cx="3570856" cy="2191628"/>
          </a:xfrm>
          <a:prstGeom prst="rect">
            <a:avLst/>
          </a:prstGeom>
        </p:spPr>
      </p:pic>
      <p:pic>
        <p:nvPicPr>
          <p:cNvPr id="1038" name="Picture 14" descr="بيان توضيحي من وزارة الصحة الفلسطينية حول ما حدث في مستشفى رفيديا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9667" y="609070"/>
            <a:ext cx="2978149" cy="1743076"/>
          </a:xfrm>
          <a:prstGeom prst="rect">
            <a:avLst/>
          </a:prstGeom>
          <a:noFill/>
        </p:spPr>
      </p:pic>
      <p:pic>
        <p:nvPicPr>
          <p:cNvPr id="1042" name="Picture 18" descr="وزارة الصحة الفلسطينية - ما سبب ارتفاع معدل الوفيات بين مصابي فيروس كورونا  في فلسطين؟ رام الله- قالت وزيرة الصحة مي الكيلة Mai Alkaila، إن ارتفاع معدل  الوفيات بين مصابي فيروس كورونا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64108" y="4791604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1" y="148995"/>
            <a:ext cx="11870574" cy="806970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33CCFF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ar-JO" sz="3200" b="1" dirty="0" smtClean="0"/>
              <a:t>أولاً: الحوكمة في الهيكل التنظيمي للوزارة</a:t>
            </a:r>
            <a:endParaRPr lang="en-GB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95888119"/>
              </p:ext>
            </p:extLst>
          </p:nvPr>
        </p:nvGraphicFramePr>
        <p:xfrm>
          <a:off x="124691" y="1087452"/>
          <a:ext cx="11870574" cy="406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74" y="5059421"/>
            <a:ext cx="2634132" cy="17985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93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11" y="132529"/>
            <a:ext cx="11672454" cy="79683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rtl="1"/>
            <a:r>
              <a:rPr lang="ar-JO" dirty="0" smtClean="0"/>
              <a:t>ثانياً:</a:t>
            </a:r>
            <a:r>
              <a:rPr lang="ar-JO" dirty="0"/>
              <a:t>	تطوير أداء وحدات الرقابة الداخلية في </a:t>
            </a:r>
            <a:r>
              <a:rPr lang="ar-JO" dirty="0" smtClean="0"/>
              <a:t>الوزارة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1447542"/>
            <a:ext cx="7097684" cy="5167312"/>
            <a:chOff x="613064" y="1597171"/>
            <a:chExt cx="11315700" cy="5167312"/>
          </a:xfrm>
        </p:grpSpPr>
        <p:sp>
          <p:nvSpPr>
            <p:cNvPr id="4" name="Rectangle 3"/>
            <p:cNvSpPr/>
            <p:nvPr/>
          </p:nvSpPr>
          <p:spPr>
            <a:xfrm>
              <a:off x="613064" y="1597171"/>
              <a:ext cx="11315700" cy="5167312"/>
            </a:xfrm>
            <a:prstGeom prst="rect">
              <a:avLst/>
            </a:prstGeom>
            <a:noFill/>
          </p:spPr>
        </p:sp>
        <p:sp>
          <p:nvSpPr>
            <p:cNvPr id="5" name="Isosceles Triangle 4"/>
            <p:cNvSpPr/>
            <p:nvPr/>
          </p:nvSpPr>
          <p:spPr>
            <a:xfrm>
              <a:off x="2347625" y="1597171"/>
              <a:ext cx="5167312" cy="516731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5121478" y="1879201"/>
              <a:ext cx="6807285" cy="635913"/>
            </a:xfrm>
            <a:custGeom>
              <a:avLst/>
              <a:gdLst>
                <a:gd name="connsiteX0" fmla="*/ 0 w 6847153"/>
                <a:gd name="connsiteY0" fmla="*/ 105988 h 635913"/>
                <a:gd name="connsiteX1" fmla="*/ 105988 w 6847153"/>
                <a:gd name="connsiteY1" fmla="*/ 0 h 635913"/>
                <a:gd name="connsiteX2" fmla="*/ 6741165 w 6847153"/>
                <a:gd name="connsiteY2" fmla="*/ 0 h 635913"/>
                <a:gd name="connsiteX3" fmla="*/ 6847153 w 6847153"/>
                <a:gd name="connsiteY3" fmla="*/ 105988 h 635913"/>
                <a:gd name="connsiteX4" fmla="*/ 6847153 w 6847153"/>
                <a:gd name="connsiteY4" fmla="*/ 529925 h 635913"/>
                <a:gd name="connsiteX5" fmla="*/ 6741165 w 6847153"/>
                <a:gd name="connsiteY5" fmla="*/ 635913 h 635913"/>
                <a:gd name="connsiteX6" fmla="*/ 105988 w 6847153"/>
                <a:gd name="connsiteY6" fmla="*/ 635913 h 635913"/>
                <a:gd name="connsiteX7" fmla="*/ 0 w 6847153"/>
                <a:gd name="connsiteY7" fmla="*/ 529925 h 635913"/>
                <a:gd name="connsiteX8" fmla="*/ 0 w 6847153"/>
                <a:gd name="connsiteY8" fmla="*/ 105988 h 63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7153" h="635913">
                  <a:moveTo>
                    <a:pt x="0" y="105988"/>
                  </a:moveTo>
                  <a:cubicBezTo>
                    <a:pt x="0" y="47452"/>
                    <a:pt x="47452" y="0"/>
                    <a:pt x="105988" y="0"/>
                  </a:cubicBezTo>
                  <a:lnTo>
                    <a:pt x="6741165" y="0"/>
                  </a:lnTo>
                  <a:cubicBezTo>
                    <a:pt x="6799701" y="0"/>
                    <a:pt x="6847153" y="47452"/>
                    <a:pt x="6847153" y="105988"/>
                  </a:cubicBezTo>
                  <a:lnTo>
                    <a:pt x="6847153" y="529925"/>
                  </a:lnTo>
                  <a:cubicBezTo>
                    <a:pt x="6847153" y="588461"/>
                    <a:pt x="6799701" y="635913"/>
                    <a:pt x="6741165" y="635913"/>
                  </a:cubicBezTo>
                  <a:lnTo>
                    <a:pt x="105988" y="635913"/>
                  </a:lnTo>
                  <a:cubicBezTo>
                    <a:pt x="47452" y="635913"/>
                    <a:pt x="0" y="588461"/>
                    <a:pt x="0" y="529925"/>
                  </a:cubicBezTo>
                  <a:lnTo>
                    <a:pt x="0" y="1059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483" tIns="122483" rIns="122483" bIns="122483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000" b="1" kern="1200" dirty="0" smtClean="0">
                  <a:solidFill>
                    <a:schemeClr val="tx1"/>
                  </a:solidFill>
                </a:rPr>
                <a:t>متابعة كافة الإجراءات والمعاملات المختلفة داخل الوزارة</a:t>
              </a:r>
              <a:endParaRPr lang="en-GB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031695" y="2738040"/>
              <a:ext cx="6871067" cy="670390"/>
            </a:xfrm>
            <a:custGeom>
              <a:avLst/>
              <a:gdLst>
                <a:gd name="connsiteX0" fmla="*/ 0 w 6871067"/>
                <a:gd name="connsiteY0" fmla="*/ 111734 h 670390"/>
                <a:gd name="connsiteX1" fmla="*/ 111734 w 6871067"/>
                <a:gd name="connsiteY1" fmla="*/ 0 h 670390"/>
                <a:gd name="connsiteX2" fmla="*/ 6759333 w 6871067"/>
                <a:gd name="connsiteY2" fmla="*/ 0 h 670390"/>
                <a:gd name="connsiteX3" fmla="*/ 6871067 w 6871067"/>
                <a:gd name="connsiteY3" fmla="*/ 111734 h 670390"/>
                <a:gd name="connsiteX4" fmla="*/ 6871067 w 6871067"/>
                <a:gd name="connsiteY4" fmla="*/ 558656 h 670390"/>
                <a:gd name="connsiteX5" fmla="*/ 6759333 w 6871067"/>
                <a:gd name="connsiteY5" fmla="*/ 670390 h 670390"/>
                <a:gd name="connsiteX6" fmla="*/ 111734 w 6871067"/>
                <a:gd name="connsiteY6" fmla="*/ 670390 h 670390"/>
                <a:gd name="connsiteX7" fmla="*/ 0 w 6871067"/>
                <a:gd name="connsiteY7" fmla="*/ 558656 h 670390"/>
                <a:gd name="connsiteX8" fmla="*/ 0 w 6871067"/>
                <a:gd name="connsiteY8" fmla="*/ 111734 h 67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1067" h="670390">
                  <a:moveTo>
                    <a:pt x="0" y="111734"/>
                  </a:moveTo>
                  <a:cubicBezTo>
                    <a:pt x="0" y="50025"/>
                    <a:pt x="50025" y="0"/>
                    <a:pt x="111734" y="0"/>
                  </a:cubicBezTo>
                  <a:lnTo>
                    <a:pt x="6759333" y="0"/>
                  </a:lnTo>
                  <a:cubicBezTo>
                    <a:pt x="6821042" y="0"/>
                    <a:pt x="6871067" y="50025"/>
                    <a:pt x="6871067" y="111734"/>
                  </a:cubicBezTo>
                  <a:lnTo>
                    <a:pt x="6871067" y="558656"/>
                  </a:lnTo>
                  <a:cubicBezTo>
                    <a:pt x="6871067" y="620365"/>
                    <a:pt x="6821042" y="670390"/>
                    <a:pt x="6759333" y="670390"/>
                  </a:cubicBezTo>
                  <a:lnTo>
                    <a:pt x="111734" y="670390"/>
                  </a:lnTo>
                  <a:cubicBezTo>
                    <a:pt x="50025" y="670390"/>
                    <a:pt x="0" y="620365"/>
                    <a:pt x="0" y="558656"/>
                  </a:cubicBezTo>
                  <a:lnTo>
                    <a:pt x="0" y="11173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4166" tIns="124166" rIns="124166" bIns="124166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000" b="1" i="0" kern="1200" dirty="0" smtClean="0">
                  <a:solidFill>
                    <a:schemeClr val="tx1"/>
                  </a:solidFill>
                </a:rPr>
                <a:t>اعداد التقارير الشهرية والربعية والسنوية الداخلية</a:t>
              </a:r>
              <a:endParaRPr lang="en-GB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931373" y="3515548"/>
              <a:ext cx="6997390" cy="774713"/>
            </a:xfrm>
            <a:custGeom>
              <a:avLst/>
              <a:gdLst>
                <a:gd name="connsiteX0" fmla="*/ 0 w 6997390"/>
                <a:gd name="connsiteY0" fmla="*/ 129121 h 774713"/>
                <a:gd name="connsiteX1" fmla="*/ 129121 w 6997390"/>
                <a:gd name="connsiteY1" fmla="*/ 0 h 774713"/>
                <a:gd name="connsiteX2" fmla="*/ 6868269 w 6997390"/>
                <a:gd name="connsiteY2" fmla="*/ 0 h 774713"/>
                <a:gd name="connsiteX3" fmla="*/ 6997390 w 6997390"/>
                <a:gd name="connsiteY3" fmla="*/ 129121 h 774713"/>
                <a:gd name="connsiteX4" fmla="*/ 6997390 w 6997390"/>
                <a:gd name="connsiteY4" fmla="*/ 645592 h 774713"/>
                <a:gd name="connsiteX5" fmla="*/ 6868269 w 6997390"/>
                <a:gd name="connsiteY5" fmla="*/ 774713 h 774713"/>
                <a:gd name="connsiteX6" fmla="*/ 129121 w 6997390"/>
                <a:gd name="connsiteY6" fmla="*/ 774713 h 774713"/>
                <a:gd name="connsiteX7" fmla="*/ 0 w 6997390"/>
                <a:gd name="connsiteY7" fmla="*/ 645592 h 774713"/>
                <a:gd name="connsiteX8" fmla="*/ 0 w 6997390"/>
                <a:gd name="connsiteY8" fmla="*/ 129121 h 77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7390" h="774713">
                  <a:moveTo>
                    <a:pt x="0" y="129121"/>
                  </a:moveTo>
                  <a:cubicBezTo>
                    <a:pt x="0" y="57809"/>
                    <a:pt x="57809" y="0"/>
                    <a:pt x="129121" y="0"/>
                  </a:cubicBezTo>
                  <a:lnTo>
                    <a:pt x="6868269" y="0"/>
                  </a:lnTo>
                  <a:cubicBezTo>
                    <a:pt x="6939581" y="0"/>
                    <a:pt x="6997390" y="57809"/>
                    <a:pt x="6997390" y="129121"/>
                  </a:cubicBezTo>
                  <a:lnTo>
                    <a:pt x="6997390" y="645592"/>
                  </a:lnTo>
                  <a:cubicBezTo>
                    <a:pt x="6997390" y="716904"/>
                    <a:pt x="6939581" y="774713"/>
                    <a:pt x="6868269" y="774713"/>
                  </a:cubicBezTo>
                  <a:lnTo>
                    <a:pt x="129121" y="774713"/>
                  </a:lnTo>
                  <a:cubicBezTo>
                    <a:pt x="57809" y="774713"/>
                    <a:pt x="0" y="716904"/>
                    <a:pt x="0" y="645592"/>
                  </a:cubicBezTo>
                  <a:lnTo>
                    <a:pt x="0" y="12912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258" tIns="129258" rIns="129258" bIns="129258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000" b="1" i="0" kern="1200" dirty="0" smtClean="0">
                  <a:solidFill>
                    <a:schemeClr val="tx1"/>
                  </a:solidFill>
                </a:rPr>
                <a:t>جولات تفقدية لمختلف الأنشطة في كافة المراكز الحكومية، ورفع التوصيات بهذا الخصوص</a:t>
              </a:r>
              <a:endParaRPr lang="en-GB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74875" y="4399046"/>
              <a:ext cx="7353888" cy="850666"/>
            </a:xfrm>
            <a:custGeom>
              <a:avLst/>
              <a:gdLst>
                <a:gd name="connsiteX0" fmla="*/ 0 w 7353888"/>
                <a:gd name="connsiteY0" fmla="*/ 141781 h 850666"/>
                <a:gd name="connsiteX1" fmla="*/ 141781 w 7353888"/>
                <a:gd name="connsiteY1" fmla="*/ 0 h 850666"/>
                <a:gd name="connsiteX2" fmla="*/ 7212107 w 7353888"/>
                <a:gd name="connsiteY2" fmla="*/ 0 h 850666"/>
                <a:gd name="connsiteX3" fmla="*/ 7353888 w 7353888"/>
                <a:gd name="connsiteY3" fmla="*/ 141781 h 850666"/>
                <a:gd name="connsiteX4" fmla="*/ 7353888 w 7353888"/>
                <a:gd name="connsiteY4" fmla="*/ 708885 h 850666"/>
                <a:gd name="connsiteX5" fmla="*/ 7212107 w 7353888"/>
                <a:gd name="connsiteY5" fmla="*/ 850666 h 850666"/>
                <a:gd name="connsiteX6" fmla="*/ 141781 w 7353888"/>
                <a:gd name="connsiteY6" fmla="*/ 850666 h 850666"/>
                <a:gd name="connsiteX7" fmla="*/ 0 w 7353888"/>
                <a:gd name="connsiteY7" fmla="*/ 708885 h 850666"/>
                <a:gd name="connsiteX8" fmla="*/ 0 w 7353888"/>
                <a:gd name="connsiteY8" fmla="*/ 141781 h 85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3888" h="850666">
                  <a:moveTo>
                    <a:pt x="0" y="141781"/>
                  </a:moveTo>
                  <a:cubicBezTo>
                    <a:pt x="0" y="63478"/>
                    <a:pt x="63478" y="0"/>
                    <a:pt x="141781" y="0"/>
                  </a:cubicBezTo>
                  <a:lnTo>
                    <a:pt x="7212107" y="0"/>
                  </a:lnTo>
                  <a:cubicBezTo>
                    <a:pt x="7290410" y="0"/>
                    <a:pt x="7353888" y="63478"/>
                    <a:pt x="7353888" y="141781"/>
                  </a:cubicBezTo>
                  <a:lnTo>
                    <a:pt x="7353888" y="708885"/>
                  </a:lnTo>
                  <a:cubicBezTo>
                    <a:pt x="7353888" y="787188"/>
                    <a:pt x="7290410" y="850666"/>
                    <a:pt x="7212107" y="850666"/>
                  </a:cubicBezTo>
                  <a:lnTo>
                    <a:pt x="141781" y="850666"/>
                  </a:lnTo>
                  <a:cubicBezTo>
                    <a:pt x="63478" y="850666"/>
                    <a:pt x="0" y="787188"/>
                    <a:pt x="0" y="708885"/>
                  </a:cubicBezTo>
                  <a:lnTo>
                    <a:pt x="0" y="14178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966" tIns="132966" rIns="132966" bIns="132966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000" b="1" i="0" kern="1200" dirty="0" smtClean="0">
                  <a:solidFill>
                    <a:schemeClr val="accent1">
                      <a:lumMod val="75000"/>
                    </a:schemeClr>
                  </a:solidFill>
                </a:rPr>
                <a:t>المشاركة وحضور لجان مختلفة 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b="1" i="0" kern="1200" dirty="0" smtClean="0">
                  <a:solidFill>
                    <a:schemeClr val="tx2"/>
                  </a:solidFill>
                </a:rPr>
                <a:t>(</a:t>
              </a:r>
              <a:r>
                <a:rPr lang="ar-JO" sz="1600" b="1" i="0" kern="1200" dirty="0" smtClean="0">
                  <a:solidFill>
                    <a:schemeClr val="tx2"/>
                  </a:solidFill>
                </a:rPr>
                <a:t>لجان عروض اسعار ومشتريات وعطاءات، لجان طبية وتحويلات...</a:t>
              </a:r>
              <a:endParaRPr lang="en-GB" b="1" kern="1200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29105" y="5442943"/>
              <a:ext cx="7499658" cy="704206"/>
            </a:xfrm>
            <a:custGeom>
              <a:avLst/>
              <a:gdLst>
                <a:gd name="connsiteX0" fmla="*/ 0 w 7499658"/>
                <a:gd name="connsiteY0" fmla="*/ 117370 h 704206"/>
                <a:gd name="connsiteX1" fmla="*/ 117370 w 7499658"/>
                <a:gd name="connsiteY1" fmla="*/ 0 h 704206"/>
                <a:gd name="connsiteX2" fmla="*/ 7382288 w 7499658"/>
                <a:gd name="connsiteY2" fmla="*/ 0 h 704206"/>
                <a:gd name="connsiteX3" fmla="*/ 7499658 w 7499658"/>
                <a:gd name="connsiteY3" fmla="*/ 117370 h 704206"/>
                <a:gd name="connsiteX4" fmla="*/ 7499658 w 7499658"/>
                <a:gd name="connsiteY4" fmla="*/ 586836 h 704206"/>
                <a:gd name="connsiteX5" fmla="*/ 7382288 w 7499658"/>
                <a:gd name="connsiteY5" fmla="*/ 704206 h 704206"/>
                <a:gd name="connsiteX6" fmla="*/ 117370 w 7499658"/>
                <a:gd name="connsiteY6" fmla="*/ 704206 h 704206"/>
                <a:gd name="connsiteX7" fmla="*/ 0 w 7499658"/>
                <a:gd name="connsiteY7" fmla="*/ 586836 h 704206"/>
                <a:gd name="connsiteX8" fmla="*/ 0 w 7499658"/>
                <a:gd name="connsiteY8" fmla="*/ 117370 h 70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99658" h="704206">
                  <a:moveTo>
                    <a:pt x="0" y="117370"/>
                  </a:moveTo>
                  <a:cubicBezTo>
                    <a:pt x="0" y="52548"/>
                    <a:pt x="52548" y="0"/>
                    <a:pt x="117370" y="0"/>
                  </a:cubicBezTo>
                  <a:lnTo>
                    <a:pt x="7382288" y="0"/>
                  </a:lnTo>
                  <a:cubicBezTo>
                    <a:pt x="7447110" y="0"/>
                    <a:pt x="7499658" y="52548"/>
                    <a:pt x="7499658" y="117370"/>
                  </a:cubicBezTo>
                  <a:lnTo>
                    <a:pt x="7499658" y="586836"/>
                  </a:lnTo>
                  <a:cubicBezTo>
                    <a:pt x="7499658" y="651658"/>
                    <a:pt x="7447110" y="704206"/>
                    <a:pt x="7382288" y="704206"/>
                  </a:cubicBezTo>
                  <a:lnTo>
                    <a:pt x="117370" y="704206"/>
                  </a:lnTo>
                  <a:cubicBezTo>
                    <a:pt x="52548" y="704206"/>
                    <a:pt x="0" y="651658"/>
                    <a:pt x="0" y="586836"/>
                  </a:cubicBezTo>
                  <a:lnTo>
                    <a:pt x="0" y="11737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817" tIns="125817" rIns="125817" bIns="125817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000" b="1" i="0" kern="1200" dirty="0" smtClean="0">
                  <a:solidFill>
                    <a:schemeClr val="tx1"/>
                  </a:solidFill>
                </a:rPr>
                <a:t>اعداد برنامج محوسب لمتابعة عمل لجان التحقيق</a:t>
              </a:r>
              <a:endParaRPr lang="en-GB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33450" y="6301662"/>
              <a:ext cx="7270927" cy="450434"/>
            </a:xfrm>
            <a:custGeom>
              <a:avLst/>
              <a:gdLst>
                <a:gd name="connsiteX0" fmla="*/ 0 w 7270927"/>
                <a:gd name="connsiteY0" fmla="*/ 75074 h 450434"/>
                <a:gd name="connsiteX1" fmla="*/ 75074 w 7270927"/>
                <a:gd name="connsiteY1" fmla="*/ 0 h 450434"/>
                <a:gd name="connsiteX2" fmla="*/ 7195853 w 7270927"/>
                <a:gd name="connsiteY2" fmla="*/ 0 h 450434"/>
                <a:gd name="connsiteX3" fmla="*/ 7270927 w 7270927"/>
                <a:gd name="connsiteY3" fmla="*/ 75074 h 450434"/>
                <a:gd name="connsiteX4" fmla="*/ 7270927 w 7270927"/>
                <a:gd name="connsiteY4" fmla="*/ 375360 h 450434"/>
                <a:gd name="connsiteX5" fmla="*/ 7195853 w 7270927"/>
                <a:gd name="connsiteY5" fmla="*/ 450434 h 450434"/>
                <a:gd name="connsiteX6" fmla="*/ 75074 w 7270927"/>
                <a:gd name="connsiteY6" fmla="*/ 450434 h 450434"/>
                <a:gd name="connsiteX7" fmla="*/ 0 w 7270927"/>
                <a:gd name="connsiteY7" fmla="*/ 375360 h 450434"/>
                <a:gd name="connsiteX8" fmla="*/ 0 w 7270927"/>
                <a:gd name="connsiteY8" fmla="*/ 75074 h 45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70927" h="450434">
                  <a:moveTo>
                    <a:pt x="0" y="75074"/>
                  </a:moveTo>
                  <a:cubicBezTo>
                    <a:pt x="0" y="33612"/>
                    <a:pt x="33612" y="0"/>
                    <a:pt x="75074" y="0"/>
                  </a:cubicBezTo>
                  <a:lnTo>
                    <a:pt x="7195853" y="0"/>
                  </a:lnTo>
                  <a:cubicBezTo>
                    <a:pt x="7237315" y="0"/>
                    <a:pt x="7270927" y="33612"/>
                    <a:pt x="7270927" y="75074"/>
                  </a:cubicBezTo>
                  <a:lnTo>
                    <a:pt x="7270927" y="375360"/>
                  </a:lnTo>
                  <a:cubicBezTo>
                    <a:pt x="7270927" y="416822"/>
                    <a:pt x="7237315" y="450434"/>
                    <a:pt x="7195853" y="450434"/>
                  </a:cubicBezTo>
                  <a:lnTo>
                    <a:pt x="75074" y="450434"/>
                  </a:lnTo>
                  <a:cubicBezTo>
                    <a:pt x="33612" y="450434"/>
                    <a:pt x="0" y="416822"/>
                    <a:pt x="0" y="375360"/>
                  </a:cubicBezTo>
                  <a:lnTo>
                    <a:pt x="0" y="7507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428" tIns="113428" rIns="113428" bIns="113428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000" b="1" i="0" kern="1200" dirty="0" smtClean="0">
                  <a:solidFill>
                    <a:schemeClr val="tx1"/>
                  </a:solidFill>
                </a:rPr>
                <a:t>اعداد دليل الاجراءات الرقابية</a:t>
              </a:r>
              <a:endParaRPr lang="en-GB" sz="20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2" y="1075983"/>
            <a:ext cx="2294304" cy="1737307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="" xmlns:p14="http://schemas.microsoft.com/office/powerpoint/2010/main" val="3199647091"/>
              </p:ext>
            </p:extLst>
          </p:nvPr>
        </p:nvGraphicFramePr>
        <p:xfrm>
          <a:off x="7755776" y="1729572"/>
          <a:ext cx="4239490" cy="4812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ight Arrow 15"/>
          <p:cNvSpPr/>
          <p:nvPr/>
        </p:nvSpPr>
        <p:spPr>
          <a:xfrm>
            <a:off x="7166958" y="3560130"/>
            <a:ext cx="588817" cy="1091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5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394855"/>
            <a:ext cx="10761133" cy="129583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 algn="ctr" rtl="1"/>
            <a:r>
              <a:rPr lang="ar-JO" b="1" dirty="0" smtClean="0"/>
              <a:t/>
            </a:r>
            <a:br>
              <a:rPr lang="ar-JO" b="1" dirty="0" smtClean="0"/>
            </a:br>
            <a:r>
              <a:rPr lang="ar-JO" b="1" dirty="0" smtClean="0"/>
              <a:t>ثالثاً:</a:t>
            </a:r>
            <a:r>
              <a:rPr lang="en-GB" b="1" dirty="0" smtClean="0"/>
              <a:t> </a:t>
            </a:r>
            <a:r>
              <a:rPr lang="ar-SA" b="1" dirty="0" smtClean="0"/>
              <a:t>العمل </a:t>
            </a:r>
            <a:r>
              <a:rPr lang="ar-SA" b="1" dirty="0"/>
              <a:t>على تطوير أداء </a:t>
            </a:r>
            <a:r>
              <a:rPr lang="ar-SA" b="1" dirty="0" smtClean="0"/>
              <a:t>وحدات الجودة والشكاوى </a:t>
            </a:r>
            <a:r>
              <a:rPr lang="ar-SA" b="1" dirty="0"/>
              <a:t>في الوزارة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24855920"/>
              </p:ext>
            </p:extLst>
          </p:nvPr>
        </p:nvGraphicFramePr>
        <p:xfrm>
          <a:off x="3771898" y="2338604"/>
          <a:ext cx="809451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9" y="291313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81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4855"/>
            <a:ext cx="10332027" cy="129583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 algn="ctr" rtl="1"/>
            <a:r>
              <a:rPr lang="ar-JO" b="1" dirty="0" smtClean="0"/>
              <a:t/>
            </a:r>
            <a:br>
              <a:rPr lang="ar-JO" b="1" dirty="0" smtClean="0"/>
            </a:br>
            <a:r>
              <a:rPr lang="ar-JO" b="1" dirty="0" smtClean="0"/>
              <a:t>ثالثاً:</a:t>
            </a:r>
            <a:r>
              <a:rPr lang="en-GB" b="1" dirty="0" smtClean="0"/>
              <a:t> </a:t>
            </a:r>
            <a:r>
              <a:rPr lang="ar-SA" b="1" dirty="0" smtClean="0"/>
              <a:t>العمل </a:t>
            </a:r>
            <a:r>
              <a:rPr lang="ar-SA" b="1" dirty="0"/>
              <a:t>على تطوير أداء وحدات الجودة والشكاوى في الوزارة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24855920"/>
              </p:ext>
            </p:extLst>
          </p:nvPr>
        </p:nvGraphicFramePr>
        <p:xfrm>
          <a:off x="3771898" y="2338604"/>
          <a:ext cx="809451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9" y="291313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81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373" y="177451"/>
            <a:ext cx="105156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r" rtl="1"/>
            <a:r>
              <a:rPr lang="ar-JO" b="1" dirty="0" smtClean="0"/>
              <a:t>رابعاً: دعم البرامج والأنشطة الإعلامية في مجال تعزيز منظومة النزاهة ومكافحة الفساد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7696143"/>
              </p:ext>
            </p:extLst>
          </p:nvPr>
        </p:nvGraphicFramePr>
        <p:xfrm>
          <a:off x="813955" y="229321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5" y="956610"/>
            <a:ext cx="4336472" cy="1439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07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65125"/>
            <a:ext cx="11413067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JO" dirty="0" smtClean="0"/>
              <a:t>خامساً: تفعيل </a:t>
            </a:r>
            <a:r>
              <a:rPr lang="ar-JO" dirty="0"/>
              <a:t>استخدام بوابة المساعدات الاجتماعية النقدية وغير النقدية بالدولة عبر البوابة </a:t>
            </a:r>
            <a:r>
              <a:rPr lang="ar-JO" dirty="0" smtClean="0"/>
              <a:t>الموحدة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16711626"/>
              </p:ext>
            </p:extLst>
          </p:nvPr>
        </p:nvGraphicFramePr>
        <p:xfrm>
          <a:off x="4114800" y="1727200"/>
          <a:ext cx="7577667" cy="485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0" y="2317702"/>
            <a:ext cx="3290167" cy="3190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60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4191"/>
            <a:ext cx="117348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JO" dirty="0" smtClean="0"/>
              <a:t>سادساً: تفعيل </a:t>
            </a:r>
            <a:r>
              <a:rPr lang="ar-JO" dirty="0"/>
              <a:t>العلاقة ما بين وحدات الرقابة الداخلية وديوان الرقابة الإدارية والمالية وهيئة مكافحة </a:t>
            </a:r>
            <a:r>
              <a:rPr lang="ar-JO" dirty="0" smtClean="0"/>
              <a:t>الفساد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10724736"/>
              </p:ext>
            </p:extLst>
          </p:nvPr>
        </p:nvGraphicFramePr>
        <p:xfrm>
          <a:off x="5511800" y="1498600"/>
          <a:ext cx="6426199" cy="50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3" y="2925234"/>
            <a:ext cx="491413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50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41564"/>
            <a:ext cx="10855036" cy="890097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ar-JO" dirty="0" smtClean="0">
                <a:solidFill>
                  <a:schemeClr val="tx1"/>
                </a:solidFill>
              </a:rPr>
              <a:t>تعزيز المسائلة والشفافية في المستشفيات من خلال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4715050"/>
              </p:ext>
            </p:extLst>
          </p:nvPr>
        </p:nvGraphicFramePr>
        <p:xfrm>
          <a:off x="498764" y="997527"/>
          <a:ext cx="10855036" cy="239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867101460"/>
              </p:ext>
            </p:extLst>
          </p:nvPr>
        </p:nvGraphicFramePr>
        <p:xfrm>
          <a:off x="601287" y="3701934"/>
          <a:ext cx="10855036" cy="239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6945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665</Words>
  <Application>Microsoft Office PowerPoint</Application>
  <PresentationFormat>Custom</PresentationFormat>
  <Paragraphs>143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الإصلاحات التي قامت بها وزارة الصحة من أجل تعزيز الشفافية والنزاهة في القطاع الصحي الفلسطيني</vt:lpstr>
      <vt:lpstr>أولاً: الحوكمة في الهيكل التنظيمي للوزارة</vt:lpstr>
      <vt:lpstr>ثانياً: تطوير أداء وحدات الرقابة الداخلية في الوزارة</vt:lpstr>
      <vt:lpstr> ثالثاً: العمل على تطوير أداء وحدات الجودة والشكاوى في الوزارة  </vt:lpstr>
      <vt:lpstr> ثالثاً: العمل على تطوير أداء وحدات الجودة والشكاوى في الوزارة  </vt:lpstr>
      <vt:lpstr>رابعاً: دعم البرامج والأنشطة الإعلامية في مجال تعزيز منظومة النزاهة ومكافحة الفساد</vt:lpstr>
      <vt:lpstr>خامساً: تفعيل استخدام بوابة المساعدات الاجتماعية النقدية وغير النقدية بالدولة عبر البوابة الموحدة</vt:lpstr>
      <vt:lpstr>سادساً: تفعيل العلاقة ما بين وحدات الرقابة الداخلية وديوان الرقابة الإدارية والمالية وهيئة مكافحة الفساد</vt:lpstr>
      <vt:lpstr>تعزيز المسائلة والشفافية في المستشفيات من خلال</vt:lpstr>
      <vt:lpstr>تعزيز المسائلة والشفافية في شراء الأدوية</vt:lpstr>
      <vt:lpstr>تعزيز المسائلة والشفافية في شراء الأدوية</vt:lpstr>
      <vt:lpstr>دائرة شراء الخدمة</vt:lpstr>
      <vt:lpstr>تعزيز الشفافية والحوكمة الرشيدة في ادارة القطاع الصحي </vt:lpstr>
      <vt:lpstr>Slide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الإصلاحات التي قامت بها وزارة الصحة من أجل تعزيز الشفافية والنزاهة في القطاع الصحي الفلسطيني</dc:title>
  <dc:creator>Zohour Mansour</dc:creator>
  <cp:lastModifiedBy>lenovo</cp:lastModifiedBy>
  <cp:revision>61</cp:revision>
  <cp:lastPrinted>2022-11-22T09:31:14Z</cp:lastPrinted>
  <dcterms:created xsi:type="dcterms:W3CDTF">2022-10-11T07:50:32Z</dcterms:created>
  <dcterms:modified xsi:type="dcterms:W3CDTF">2022-12-04T12:27:14Z</dcterms:modified>
</cp:coreProperties>
</file>